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9" r:id="rId5"/>
    <p:sldId id="263" r:id="rId6"/>
    <p:sldId id="262" r:id="rId7"/>
    <p:sldId id="261" r:id="rId8"/>
    <p:sldId id="264" r:id="rId9"/>
    <p:sldId id="266" r:id="rId10"/>
    <p:sldId id="275" r:id="rId11"/>
    <p:sldId id="276" r:id="rId12"/>
    <p:sldId id="277" r:id="rId13"/>
    <p:sldId id="278" r:id="rId14"/>
    <p:sldId id="270" r:id="rId15"/>
    <p:sldId id="271" r:id="rId16"/>
    <p:sldId id="269" r:id="rId17"/>
    <p:sldId id="272" r:id="rId18"/>
    <p:sldId id="268" r:id="rId19"/>
    <p:sldId id="265" r:id="rId20"/>
    <p:sldId id="273" r:id="rId21"/>
    <p:sldId id="267" r:id="rId22"/>
    <p:sldId id="274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64" autoAdjust="0"/>
    <p:restoredTop sz="94660"/>
  </p:normalViewPr>
  <p:slideViewPr>
    <p:cSldViewPr snapToGrid="0">
      <p:cViewPr varScale="1">
        <p:scale>
          <a:sx n="68" d="100"/>
          <a:sy n="68" d="100"/>
        </p:scale>
        <p:origin x="23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4AD27F-C14B-43ED-B1F5-2859EA60835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7EDE32-09E3-45A2-8A66-99FFECC900EC}">
      <dgm:prSet/>
      <dgm:spPr/>
      <dgm:t>
        <a:bodyPr/>
        <a:lstStyle/>
        <a:p>
          <a:r>
            <a:rPr lang="en-US" dirty="0"/>
            <a:t>Scene (Slide 5)</a:t>
          </a:r>
        </a:p>
      </dgm:t>
    </dgm:pt>
    <dgm:pt modelId="{EC96CA1A-AB66-45AA-A65E-65AE65F28D7E}" type="parTrans" cxnId="{E44763B7-3516-428F-B4C6-4354D7DE8E73}">
      <dgm:prSet/>
      <dgm:spPr/>
      <dgm:t>
        <a:bodyPr/>
        <a:lstStyle/>
        <a:p>
          <a:endParaRPr lang="en-US"/>
        </a:p>
      </dgm:t>
    </dgm:pt>
    <dgm:pt modelId="{881C3E7B-445E-4E43-B5EE-5324237747FD}" type="sibTrans" cxnId="{E44763B7-3516-428F-B4C6-4354D7DE8E73}">
      <dgm:prSet/>
      <dgm:spPr/>
      <dgm:t>
        <a:bodyPr/>
        <a:lstStyle/>
        <a:p>
          <a:endParaRPr lang="en-US"/>
        </a:p>
      </dgm:t>
    </dgm:pt>
    <dgm:pt modelId="{6A9CF1AC-3F53-4C6B-B4BD-6428E9461239}">
      <dgm:prSet/>
      <dgm:spPr/>
      <dgm:t>
        <a:bodyPr/>
        <a:lstStyle/>
        <a:p>
          <a:r>
            <a:rPr lang="en-US" dirty="0"/>
            <a:t>Hierarchy  (Slide 6)</a:t>
          </a:r>
        </a:p>
      </dgm:t>
    </dgm:pt>
    <dgm:pt modelId="{DFB1F326-FADA-4F32-9F0A-6314937798B7}" type="parTrans" cxnId="{F992F53E-CA43-490E-AE79-03B318BB3BC6}">
      <dgm:prSet/>
      <dgm:spPr/>
      <dgm:t>
        <a:bodyPr/>
        <a:lstStyle/>
        <a:p>
          <a:endParaRPr lang="en-US"/>
        </a:p>
      </dgm:t>
    </dgm:pt>
    <dgm:pt modelId="{A1F54291-D23B-4565-B65E-D068FAF62F54}" type="sibTrans" cxnId="{F992F53E-CA43-490E-AE79-03B318BB3BC6}">
      <dgm:prSet/>
      <dgm:spPr/>
      <dgm:t>
        <a:bodyPr/>
        <a:lstStyle/>
        <a:p>
          <a:endParaRPr lang="en-US"/>
        </a:p>
      </dgm:t>
    </dgm:pt>
    <dgm:pt modelId="{BE58D021-C11C-40F1-8C49-E6B5A9362E83}">
      <dgm:prSet/>
      <dgm:spPr/>
      <dgm:t>
        <a:bodyPr/>
        <a:lstStyle/>
        <a:p>
          <a:r>
            <a:rPr lang="en-US" dirty="0"/>
            <a:t>Inspector (Slide 7)</a:t>
          </a:r>
        </a:p>
      </dgm:t>
    </dgm:pt>
    <dgm:pt modelId="{BE2FB617-EBB8-4922-A791-0F2A2EB3524A}" type="parTrans" cxnId="{2C164FDA-7184-48A9-B9A5-F43700A4A76F}">
      <dgm:prSet/>
      <dgm:spPr/>
      <dgm:t>
        <a:bodyPr/>
        <a:lstStyle/>
        <a:p>
          <a:endParaRPr lang="en-US"/>
        </a:p>
      </dgm:t>
    </dgm:pt>
    <dgm:pt modelId="{61162937-E57A-4959-8E90-D74E1F803513}" type="sibTrans" cxnId="{2C164FDA-7184-48A9-B9A5-F43700A4A76F}">
      <dgm:prSet/>
      <dgm:spPr/>
      <dgm:t>
        <a:bodyPr/>
        <a:lstStyle/>
        <a:p>
          <a:endParaRPr lang="en-US"/>
        </a:p>
      </dgm:t>
    </dgm:pt>
    <dgm:pt modelId="{12F24288-2741-48C1-847F-F185AC153116}">
      <dgm:prSet/>
      <dgm:spPr/>
      <dgm:t>
        <a:bodyPr/>
        <a:lstStyle/>
        <a:p>
          <a:r>
            <a:rPr lang="en-US" dirty="0"/>
            <a:t>Assets (Slide 8) </a:t>
          </a:r>
        </a:p>
      </dgm:t>
    </dgm:pt>
    <dgm:pt modelId="{A25C1E30-E322-4DFC-B068-ECBAACF747C1}" type="parTrans" cxnId="{BC30444D-246A-4ACF-A012-5CCF368FEAF1}">
      <dgm:prSet/>
      <dgm:spPr/>
      <dgm:t>
        <a:bodyPr/>
        <a:lstStyle/>
        <a:p>
          <a:endParaRPr lang="en-US"/>
        </a:p>
      </dgm:t>
    </dgm:pt>
    <dgm:pt modelId="{B788666A-E0CF-449E-A019-E1D84C9E251F}" type="sibTrans" cxnId="{BC30444D-246A-4ACF-A012-5CCF368FEAF1}">
      <dgm:prSet/>
      <dgm:spPr/>
      <dgm:t>
        <a:bodyPr/>
        <a:lstStyle/>
        <a:p>
          <a:endParaRPr lang="en-US"/>
        </a:p>
      </dgm:t>
    </dgm:pt>
    <dgm:pt modelId="{6BC21D7F-5AE9-417A-9136-80C3CBA008E1}" type="pres">
      <dgm:prSet presAssocID="{6F4AD27F-C14B-43ED-B1F5-2859EA608358}" presName="root" presStyleCnt="0">
        <dgm:presLayoutVars>
          <dgm:dir/>
          <dgm:resizeHandles val="exact"/>
        </dgm:presLayoutVars>
      </dgm:prSet>
      <dgm:spPr/>
    </dgm:pt>
    <dgm:pt modelId="{03D12C4E-4874-42C7-B798-47A1FE2E0FD1}" type="pres">
      <dgm:prSet presAssocID="{577EDE32-09E3-45A2-8A66-99FFECC900EC}" presName="compNode" presStyleCnt="0"/>
      <dgm:spPr/>
    </dgm:pt>
    <dgm:pt modelId="{7FC8A83E-1878-4020-822A-1A70EBE92790}" type="pres">
      <dgm:prSet presAssocID="{577EDE32-09E3-45A2-8A66-99FFECC900EC}" presName="bgRect" presStyleLbl="bgShp" presStyleIdx="0" presStyleCnt="4"/>
      <dgm:spPr/>
    </dgm:pt>
    <dgm:pt modelId="{ADDBB3B2-D55F-47E7-A15C-340588EF9E75}" type="pres">
      <dgm:prSet presAssocID="{577EDE32-09E3-45A2-8A66-99FFECC900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8176F20A-B86F-4C3B-A39E-733210CDD451}" type="pres">
      <dgm:prSet presAssocID="{577EDE32-09E3-45A2-8A66-99FFECC900EC}" presName="spaceRect" presStyleCnt="0"/>
      <dgm:spPr/>
    </dgm:pt>
    <dgm:pt modelId="{59A1B782-5110-4441-A323-E080FDB14EE3}" type="pres">
      <dgm:prSet presAssocID="{577EDE32-09E3-45A2-8A66-99FFECC900EC}" presName="parTx" presStyleLbl="revTx" presStyleIdx="0" presStyleCnt="4">
        <dgm:presLayoutVars>
          <dgm:chMax val="0"/>
          <dgm:chPref val="0"/>
        </dgm:presLayoutVars>
      </dgm:prSet>
      <dgm:spPr/>
    </dgm:pt>
    <dgm:pt modelId="{89A2EDE6-D8EF-4689-9C69-661E909C0A40}" type="pres">
      <dgm:prSet presAssocID="{881C3E7B-445E-4E43-B5EE-5324237747FD}" presName="sibTrans" presStyleCnt="0"/>
      <dgm:spPr/>
    </dgm:pt>
    <dgm:pt modelId="{C8437EFB-0FB6-47EF-9AE8-30FFD0AF0D91}" type="pres">
      <dgm:prSet presAssocID="{6A9CF1AC-3F53-4C6B-B4BD-6428E9461239}" presName="compNode" presStyleCnt="0"/>
      <dgm:spPr/>
    </dgm:pt>
    <dgm:pt modelId="{5705DDEB-D4FC-452D-BBA0-8C0AB1772447}" type="pres">
      <dgm:prSet presAssocID="{6A9CF1AC-3F53-4C6B-B4BD-6428E9461239}" presName="bgRect" presStyleLbl="bgShp" presStyleIdx="1" presStyleCnt="4"/>
      <dgm:spPr/>
    </dgm:pt>
    <dgm:pt modelId="{AB1659D1-3F36-45DF-B327-06C55A3ADAF8}" type="pres">
      <dgm:prSet presAssocID="{6A9CF1AC-3F53-4C6B-B4BD-6428E9461239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B84B6E46-1324-4E08-8F98-5834CECFC5C0}" type="pres">
      <dgm:prSet presAssocID="{6A9CF1AC-3F53-4C6B-B4BD-6428E9461239}" presName="spaceRect" presStyleCnt="0"/>
      <dgm:spPr/>
    </dgm:pt>
    <dgm:pt modelId="{1F4BF929-8D92-4E31-B742-0051D741C003}" type="pres">
      <dgm:prSet presAssocID="{6A9CF1AC-3F53-4C6B-B4BD-6428E9461239}" presName="parTx" presStyleLbl="revTx" presStyleIdx="1" presStyleCnt="4">
        <dgm:presLayoutVars>
          <dgm:chMax val="0"/>
          <dgm:chPref val="0"/>
        </dgm:presLayoutVars>
      </dgm:prSet>
      <dgm:spPr/>
    </dgm:pt>
    <dgm:pt modelId="{E96945AD-FD86-4014-AD1E-58E3492D471F}" type="pres">
      <dgm:prSet presAssocID="{A1F54291-D23B-4565-B65E-D068FAF62F54}" presName="sibTrans" presStyleCnt="0"/>
      <dgm:spPr/>
    </dgm:pt>
    <dgm:pt modelId="{00EA612B-DB16-4913-AE67-C57137D03F59}" type="pres">
      <dgm:prSet presAssocID="{BE58D021-C11C-40F1-8C49-E6B5A9362E83}" presName="compNode" presStyleCnt="0"/>
      <dgm:spPr/>
    </dgm:pt>
    <dgm:pt modelId="{2209B990-3E10-4435-BBA8-1DD0ED865CD5}" type="pres">
      <dgm:prSet presAssocID="{BE58D021-C11C-40F1-8C49-E6B5A9362E83}" presName="bgRect" presStyleLbl="bgShp" presStyleIdx="2" presStyleCnt="4"/>
      <dgm:spPr/>
    </dgm:pt>
    <dgm:pt modelId="{3B5F8773-AA26-44F0-BD9F-4F801EA78055}" type="pres">
      <dgm:prSet presAssocID="{BE58D021-C11C-40F1-8C49-E6B5A9362E83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7B2D1E45-806A-40A0-B92F-7DCEFC65924C}" type="pres">
      <dgm:prSet presAssocID="{BE58D021-C11C-40F1-8C49-E6B5A9362E83}" presName="spaceRect" presStyleCnt="0"/>
      <dgm:spPr/>
    </dgm:pt>
    <dgm:pt modelId="{01EE9A07-960E-4632-B552-D7B516080958}" type="pres">
      <dgm:prSet presAssocID="{BE58D021-C11C-40F1-8C49-E6B5A9362E83}" presName="parTx" presStyleLbl="revTx" presStyleIdx="2" presStyleCnt="4">
        <dgm:presLayoutVars>
          <dgm:chMax val="0"/>
          <dgm:chPref val="0"/>
        </dgm:presLayoutVars>
      </dgm:prSet>
      <dgm:spPr/>
    </dgm:pt>
    <dgm:pt modelId="{842C1867-CE6E-483D-9770-2DBB9618F0B8}" type="pres">
      <dgm:prSet presAssocID="{61162937-E57A-4959-8E90-D74E1F803513}" presName="sibTrans" presStyleCnt="0"/>
      <dgm:spPr/>
    </dgm:pt>
    <dgm:pt modelId="{E77759B9-8329-4077-9B61-C35B294A3ABA}" type="pres">
      <dgm:prSet presAssocID="{12F24288-2741-48C1-847F-F185AC153116}" presName="compNode" presStyleCnt="0"/>
      <dgm:spPr/>
    </dgm:pt>
    <dgm:pt modelId="{46D7BEE0-3696-42D2-93EC-6666F388F197}" type="pres">
      <dgm:prSet presAssocID="{12F24288-2741-48C1-847F-F185AC153116}" presName="bgRect" presStyleLbl="bgShp" presStyleIdx="3" presStyleCnt="4"/>
      <dgm:spPr/>
    </dgm:pt>
    <dgm:pt modelId="{A0EFFDCA-4BA0-4DC6-A14C-94EF21191D64}" type="pres">
      <dgm:prSet presAssocID="{12F24288-2741-48C1-847F-F185AC153116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42DA385D-88E9-468B-83BC-374CE40EC8E9}" type="pres">
      <dgm:prSet presAssocID="{12F24288-2741-48C1-847F-F185AC153116}" presName="spaceRect" presStyleCnt="0"/>
      <dgm:spPr/>
    </dgm:pt>
    <dgm:pt modelId="{626598DE-D2D1-44D1-976B-4411D317EE32}" type="pres">
      <dgm:prSet presAssocID="{12F24288-2741-48C1-847F-F185AC15311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92F53E-CA43-490E-AE79-03B318BB3BC6}" srcId="{6F4AD27F-C14B-43ED-B1F5-2859EA608358}" destId="{6A9CF1AC-3F53-4C6B-B4BD-6428E9461239}" srcOrd="1" destOrd="0" parTransId="{DFB1F326-FADA-4F32-9F0A-6314937798B7}" sibTransId="{A1F54291-D23B-4565-B65E-D068FAF62F54}"/>
    <dgm:cxn modelId="{BC30444D-246A-4ACF-A012-5CCF368FEAF1}" srcId="{6F4AD27F-C14B-43ED-B1F5-2859EA608358}" destId="{12F24288-2741-48C1-847F-F185AC153116}" srcOrd="3" destOrd="0" parTransId="{A25C1E30-E322-4DFC-B068-ECBAACF747C1}" sibTransId="{B788666A-E0CF-449E-A019-E1D84C9E251F}"/>
    <dgm:cxn modelId="{E44763B7-3516-428F-B4C6-4354D7DE8E73}" srcId="{6F4AD27F-C14B-43ED-B1F5-2859EA608358}" destId="{577EDE32-09E3-45A2-8A66-99FFECC900EC}" srcOrd="0" destOrd="0" parTransId="{EC96CA1A-AB66-45AA-A65E-65AE65F28D7E}" sibTransId="{881C3E7B-445E-4E43-B5EE-5324237747FD}"/>
    <dgm:cxn modelId="{19E4BED1-8963-4CA8-8C5C-4314D8ACA858}" type="presOf" srcId="{12F24288-2741-48C1-847F-F185AC153116}" destId="{626598DE-D2D1-44D1-976B-4411D317EE32}" srcOrd="0" destOrd="0" presId="urn:microsoft.com/office/officeart/2018/2/layout/IconVerticalSolidList"/>
    <dgm:cxn modelId="{473E10D9-FABD-45F9-BC0E-75D0BAD45CEA}" type="presOf" srcId="{6A9CF1AC-3F53-4C6B-B4BD-6428E9461239}" destId="{1F4BF929-8D92-4E31-B742-0051D741C003}" srcOrd="0" destOrd="0" presId="urn:microsoft.com/office/officeart/2018/2/layout/IconVerticalSolidList"/>
    <dgm:cxn modelId="{2C164FDA-7184-48A9-B9A5-F43700A4A76F}" srcId="{6F4AD27F-C14B-43ED-B1F5-2859EA608358}" destId="{BE58D021-C11C-40F1-8C49-E6B5A9362E83}" srcOrd="2" destOrd="0" parTransId="{BE2FB617-EBB8-4922-A791-0F2A2EB3524A}" sibTransId="{61162937-E57A-4959-8E90-D74E1F803513}"/>
    <dgm:cxn modelId="{263C2FDB-6207-4806-91FA-94AD0DE5EE00}" type="presOf" srcId="{577EDE32-09E3-45A2-8A66-99FFECC900EC}" destId="{59A1B782-5110-4441-A323-E080FDB14EE3}" srcOrd="0" destOrd="0" presId="urn:microsoft.com/office/officeart/2018/2/layout/IconVerticalSolidList"/>
    <dgm:cxn modelId="{B37C76F4-A175-4AE4-80B3-C5191B3FFA64}" type="presOf" srcId="{BE58D021-C11C-40F1-8C49-E6B5A9362E83}" destId="{01EE9A07-960E-4632-B552-D7B516080958}" srcOrd="0" destOrd="0" presId="urn:microsoft.com/office/officeart/2018/2/layout/IconVerticalSolidList"/>
    <dgm:cxn modelId="{2B86B5F4-BF4D-4F58-B630-32D878A3ED1C}" type="presOf" srcId="{6F4AD27F-C14B-43ED-B1F5-2859EA608358}" destId="{6BC21D7F-5AE9-417A-9136-80C3CBA008E1}" srcOrd="0" destOrd="0" presId="urn:microsoft.com/office/officeart/2018/2/layout/IconVerticalSolidList"/>
    <dgm:cxn modelId="{ABD7F66F-4C64-47F3-A1C3-2EC6BA3FF02C}" type="presParOf" srcId="{6BC21D7F-5AE9-417A-9136-80C3CBA008E1}" destId="{03D12C4E-4874-42C7-B798-47A1FE2E0FD1}" srcOrd="0" destOrd="0" presId="urn:microsoft.com/office/officeart/2018/2/layout/IconVerticalSolidList"/>
    <dgm:cxn modelId="{01C972FC-30BC-4B83-A640-B0885E0A8B33}" type="presParOf" srcId="{03D12C4E-4874-42C7-B798-47A1FE2E0FD1}" destId="{7FC8A83E-1878-4020-822A-1A70EBE92790}" srcOrd="0" destOrd="0" presId="urn:microsoft.com/office/officeart/2018/2/layout/IconVerticalSolidList"/>
    <dgm:cxn modelId="{8B182A6B-798C-4197-9A9E-3B7037B31787}" type="presParOf" srcId="{03D12C4E-4874-42C7-B798-47A1FE2E0FD1}" destId="{ADDBB3B2-D55F-47E7-A15C-340588EF9E75}" srcOrd="1" destOrd="0" presId="urn:microsoft.com/office/officeart/2018/2/layout/IconVerticalSolidList"/>
    <dgm:cxn modelId="{81BC171F-29A2-4F50-AA8E-ACCECB4D171E}" type="presParOf" srcId="{03D12C4E-4874-42C7-B798-47A1FE2E0FD1}" destId="{8176F20A-B86F-4C3B-A39E-733210CDD451}" srcOrd="2" destOrd="0" presId="urn:microsoft.com/office/officeart/2018/2/layout/IconVerticalSolidList"/>
    <dgm:cxn modelId="{7F022DF6-F1D5-4B83-B907-66216ABFABD2}" type="presParOf" srcId="{03D12C4E-4874-42C7-B798-47A1FE2E0FD1}" destId="{59A1B782-5110-4441-A323-E080FDB14EE3}" srcOrd="3" destOrd="0" presId="urn:microsoft.com/office/officeart/2018/2/layout/IconVerticalSolidList"/>
    <dgm:cxn modelId="{EA106E12-D716-4A7C-9B7C-F6A47FCCC11F}" type="presParOf" srcId="{6BC21D7F-5AE9-417A-9136-80C3CBA008E1}" destId="{89A2EDE6-D8EF-4689-9C69-661E909C0A40}" srcOrd="1" destOrd="0" presId="urn:microsoft.com/office/officeart/2018/2/layout/IconVerticalSolidList"/>
    <dgm:cxn modelId="{CA8B3D4F-16F6-4377-90D1-00774B0F8817}" type="presParOf" srcId="{6BC21D7F-5AE9-417A-9136-80C3CBA008E1}" destId="{C8437EFB-0FB6-47EF-9AE8-30FFD0AF0D91}" srcOrd="2" destOrd="0" presId="urn:microsoft.com/office/officeart/2018/2/layout/IconVerticalSolidList"/>
    <dgm:cxn modelId="{EED916A7-55FA-4965-91DE-9050C8E56753}" type="presParOf" srcId="{C8437EFB-0FB6-47EF-9AE8-30FFD0AF0D91}" destId="{5705DDEB-D4FC-452D-BBA0-8C0AB1772447}" srcOrd="0" destOrd="0" presId="urn:microsoft.com/office/officeart/2018/2/layout/IconVerticalSolidList"/>
    <dgm:cxn modelId="{AB9BABEE-988F-435D-805B-E5F446E46B4A}" type="presParOf" srcId="{C8437EFB-0FB6-47EF-9AE8-30FFD0AF0D91}" destId="{AB1659D1-3F36-45DF-B327-06C55A3ADAF8}" srcOrd="1" destOrd="0" presId="urn:microsoft.com/office/officeart/2018/2/layout/IconVerticalSolidList"/>
    <dgm:cxn modelId="{3924259C-69FF-4F87-A2BF-88E3F369922A}" type="presParOf" srcId="{C8437EFB-0FB6-47EF-9AE8-30FFD0AF0D91}" destId="{B84B6E46-1324-4E08-8F98-5834CECFC5C0}" srcOrd="2" destOrd="0" presId="urn:microsoft.com/office/officeart/2018/2/layout/IconVerticalSolidList"/>
    <dgm:cxn modelId="{B88D91BD-AAF7-4507-884F-59DDAEBB68DC}" type="presParOf" srcId="{C8437EFB-0FB6-47EF-9AE8-30FFD0AF0D91}" destId="{1F4BF929-8D92-4E31-B742-0051D741C003}" srcOrd="3" destOrd="0" presId="urn:microsoft.com/office/officeart/2018/2/layout/IconVerticalSolidList"/>
    <dgm:cxn modelId="{A56157CF-C1E0-4B86-8896-842254F16224}" type="presParOf" srcId="{6BC21D7F-5AE9-417A-9136-80C3CBA008E1}" destId="{E96945AD-FD86-4014-AD1E-58E3492D471F}" srcOrd="3" destOrd="0" presId="urn:microsoft.com/office/officeart/2018/2/layout/IconVerticalSolidList"/>
    <dgm:cxn modelId="{96B57CE2-0E63-4E7F-8355-510EB7F0173B}" type="presParOf" srcId="{6BC21D7F-5AE9-417A-9136-80C3CBA008E1}" destId="{00EA612B-DB16-4913-AE67-C57137D03F59}" srcOrd="4" destOrd="0" presId="urn:microsoft.com/office/officeart/2018/2/layout/IconVerticalSolidList"/>
    <dgm:cxn modelId="{AECAFE32-7642-40C4-A1CD-C3ABACC2FAC8}" type="presParOf" srcId="{00EA612B-DB16-4913-AE67-C57137D03F59}" destId="{2209B990-3E10-4435-BBA8-1DD0ED865CD5}" srcOrd="0" destOrd="0" presId="urn:microsoft.com/office/officeart/2018/2/layout/IconVerticalSolidList"/>
    <dgm:cxn modelId="{BC2B8726-0A3E-44D2-BC79-14960FFC22E9}" type="presParOf" srcId="{00EA612B-DB16-4913-AE67-C57137D03F59}" destId="{3B5F8773-AA26-44F0-BD9F-4F801EA78055}" srcOrd="1" destOrd="0" presId="urn:microsoft.com/office/officeart/2018/2/layout/IconVerticalSolidList"/>
    <dgm:cxn modelId="{182072C4-4BFC-4788-92F6-8D238AB1A3FE}" type="presParOf" srcId="{00EA612B-DB16-4913-AE67-C57137D03F59}" destId="{7B2D1E45-806A-40A0-B92F-7DCEFC65924C}" srcOrd="2" destOrd="0" presId="urn:microsoft.com/office/officeart/2018/2/layout/IconVerticalSolidList"/>
    <dgm:cxn modelId="{F44CA303-671A-47BF-A81A-6BD8F42AC7BD}" type="presParOf" srcId="{00EA612B-DB16-4913-AE67-C57137D03F59}" destId="{01EE9A07-960E-4632-B552-D7B516080958}" srcOrd="3" destOrd="0" presId="urn:microsoft.com/office/officeart/2018/2/layout/IconVerticalSolidList"/>
    <dgm:cxn modelId="{805E8701-FE54-4FC6-9979-16A05D417AC3}" type="presParOf" srcId="{6BC21D7F-5AE9-417A-9136-80C3CBA008E1}" destId="{842C1867-CE6E-483D-9770-2DBB9618F0B8}" srcOrd="5" destOrd="0" presId="urn:microsoft.com/office/officeart/2018/2/layout/IconVerticalSolidList"/>
    <dgm:cxn modelId="{1B00238A-D6E9-4969-AC6B-456D1313D4D8}" type="presParOf" srcId="{6BC21D7F-5AE9-417A-9136-80C3CBA008E1}" destId="{E77759B9-8329-4077-9B61-C35B294A3ABA}" srcOrd="6" destOrd="0" presId="urn:microsoft.com/office/officeart/2018/2/layout/IconVerticalSolidList"/>
    <dgm:cxn modelId="{C596E467-65DB-420A-AA45-5FFD6DCCD397}" type="presParOf" srcId="{E77759B9-8329-4077-9B61-C35B294A3ABA}" destId="{46D7BEE0-3696-42D2-93EC-6666F388F197}" srcOrd="0" destOrd="0" presId="urn:microsoft.com/office/officeart/2018/2/layout/IconVerticalSolidList"/>
    <dgm:cxn modelId="{FA98C74D-1A9E-49E2-928C-06D682894BF6}" type="presParOf" srcId="{E77759B9-8329-4077-9B61-C35B294A3ABA}" destId="{A0EFFDCA-4BA0-4DC6-A14C-94EF21191D64}" srcOrd="1" destOrd="0" presId="urn:microsoft.com/office/officeart/2018/2/layout/IconVerticalSolidList"/>
    <dgm:cxn modelId="{436BEF6C-40C7-4812-8104-628E41190FF7}" type="presParOf" srcId="{E77759B9-8329-4077-9B61-C35B294A3ABA}" destId="{42DA385D-88E9-468B-83BC-374CE40EC8E9}" srcOrd="2" destOrd="0" presId="urn:microsoft.com/office/officeart/2018/2/layout/IconVerticalSolidList"/>
    <dgm:cxn modelId="{8A65B990-6F1F-42A7-B10B-AC3299649844}" type="presParOf" srcId="{E77759B9-8329-4077-9B61-C35B294A3ABA}" destId="{626598DE-D2D1-44D1-976B-4411D317EE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4AD27F-C14B-43ED-B1F5-2859EA60835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7EDE32-09E3-45A2-8A66-99FFECC900EC}">
      <dgm:prSet/>
      <dgm:spPr/>
      <dgm:t>
        <a:bodyPr/>
        <a:lstStyle/>
        <a:p>
          <a:r>
            <a:rPr lang="en-US" dirty="0"/>
            <a:t>Navigating in Unity</a:t>
          </a:r>
        </a:p>
      </dgm:t>
    </dgm:pt>
    <dgm:pt modelId="{EC96CA1A-AB66-45AA-A65E-65AE65F28D7E}" type="parTrans" cxnId="{E44763B7-3516-428F-B4C6-4354D7DE8E73}">
      <dgm:prSet/>
      <dgm:spPr/>
      <dgm:t>
        <a:bodyPr/>
        <a:lstStyle/>
        <a:p>
          <a:endParaRPr lang="en-US"/>
        </a:p>
      </dgm:t>
    </dgm:pt>
    <dgm:pt modelId="{881C3E7B-445E-4E43-B5EE-5324237747FD}" type="sibTrans" cxnId="{E44763B7-3516-428F-B4C6-4354D7DE8E73}">
      <dgm:prSet/>
      <dgm:spPr/>
      <dgm:t>
        <a:bodyPr/>
        <a:lstStyle/>
        <a:p>
          <a:endParaRPr lang="en-US"/>
        </a:p>
      </dgm:t>
    </dgm:pt>
    <dgm:pt modelId="{6A9CF1AC-3F53-4C6B-B4BD-6428E9461239}">
      <dgm:prSet/>
      <dgm:spPr/>
      <dgm:t>
        <a:bodyPr/>
        <a:lstStyle/>
        <a:p>
          <a:r>
            <a:rPr lang="en-US" dirty="0"/>
            <a:t>Creating an Object</a:t>
          </a:r>
        </a:p>
      </dgm:t>
    </dgm:pt>
    <dgm:pt modelId="{DFB1F326-FADA-4F32-9F0A-6314937798B7}" type="parTrans" cxnId="{F992F53E-CA43-490E-AE79-03B318BB3BC6}">
      <dgm:prSet/>
      <dgm:spPr/>
      <dgm:t>
        <a:bodyPr/>
        <a:lstStyle/>
        <a:p>
          <a:endParaRPr lang="en-US"/>
        </a:p>
      </dgm:t>
    </dgm:pt>
    <dgm:pt modelId="{A1F54291-D23B-4565-B65E-D068FAF62F54}" type="sibTrans" cxnId="{F992F53E-CA43-490E-AE79-03B318BB3BC6}">
      <dgm:prSet/>
      <dgm:spPr/>
      <dgm:t>
        <a:bodyPr/>
        <a:lstStyle/>
        <a:p>
          <a:endParaRPr lang="en-US"/>
        </a:p>
      </dgm:t>
    </dgm:pt>
    <dgm:pt modelId="{BE58D021-C11C-40F1-8C49-E6B5A9362E83}">
      <dgm:prSet/>
      <dgm:spPr/>
      <dgm:t>
        <a:bodyPr/>
        <a:lstStyle/>
        <a:p>
          <a:r>
            <a:rPr lang="en-US" dirty="0"/>
            <a:t>Properties</a:t>
          </a:r>
        </a:p>
      </dgm:t>
    </dgm:pt>
    <dgm:pt modelId="{BE2FB617-EBB8-4922-A791-0F2A2EB3524A}" type="parTrans" cxnId="{2C164FDA-7184-48A9-B9A5-F43700A4A76F}">
      <dgm:prSet/>
      <dgm:spPr/>
      <dgm:t>
        <a:bodyPr/>
        <a:lstStyle/>
        <a:p>
          <a:endParaRPr lang="en-US"/>
        </a:p>
      </dgm:t>
    </dgm:pt>
    <dgm:pt modelId="{61162937-E57A-4959-8E90-D74E1F803513}" type="sibTrans" cxnId="{2C164FDA-7184-48A9-B9A5-F43700A4A76F}">
      <dgm:prSet/>
      <dgm:spPr/>
      <dgm:t>
        <a:bodyPr/>
        <a:lstStyle/>
        <a:p>
          <a:endParaRPr lang="en-US"/>
        </a:p>
      </dgm:t>
    </dgm:pt>
    <dgm:pt modelId="{12F24288-2741-48C1-847F-F185AC153116}">
      <dgm:prSet/>
      <dgm:spPr/>
      <dgm:t>
        <a:bodyPr/>
        <a:lstStyle/>
        <a:p>
          <a:r>
            <a:rPr lang="en-US" dirty="0"/>
            <a:t>Rotation and Scale</a:t>
          </a:r>
        </a:p>
      </dgm:t>
    </dgm:pt>
    <dgm:pt modelId="{A25C1E30-E322-4DFC-B068-ECBAACF747C1}" type="parTrans" cxnId="{BC30444D-246A-4ACF-A012-5CCF368FEAF1}">
      <dgm:prSet/>
      <dgm:spPr/>
      <dgm:t>
        <a:bodyPr/>
        <a:lstStyle/>
        <a:p>
          <a:endParaRPr lang="en-US"/>
        </a:p>
      </dgm:t>
    </dgm:pt>
    <dgm:pt modelId="{B788666A-E0CF-449E-A019-E1D84C9E251F}" type="sibTrans" cxnId="{BC30444D-246A-4ACF-A012-5CCF368FEAF1}">
      <dgm:prSet/>
      <dgm:spPr/>
      <dgm:t>
        <a:bodyPr/>
        <a:lstStyle/>
        <a:p>
          <a:endParaRPr lang="en-US"/>
        </a:p>
      </dgm:t>
    </dgm:pt>
    <dgm:pt modelId="{6BC21D7F-5AE9-417A-9136-80C3CBA008E1}" type="pres">
      <dgm:prSet presAssocID="{6F4AD27F-C14B-43ED-B1F5-2859EA608358}" presName="root" presStyleCnt="0">
        <dgm:presLayoutVars>
          <dgm:dir/>
          <dgm:resizeHandles val="exact"/>
        </dgm:presLayoutVars>
      </dgm:prSet>
      <dgm:spPr/>
    </dgm:pt>
    <dgm:pt modelId="{03D12C4E-4874-42C7-B798-47A1FE2E0FD1}" type="pres">
      <dgm:prSet presAssocID="{577EDE32-09E3-45A2-8A66-99FFECC900EC}" presName="compNode" presStyleCnt="0"/>
      <dgm:spPr/>
    </dgm:pt>
    <dgm:pt modelId="{7FC8A83E-1878-4020-822A-1A70EBE92790}" type="pres">
      <dgm:prSet presAssocID="{577EDE32-09E3-45A2-8A66-99FFECC900EC}" presName="bgRect" presStyleLbl="bgShp" presStyleIdx="0" presStyleCnt="4"/>
      <dgm:spPr/>
    </dgm:pt>
    <dgm:pt modelId="{ADDBB3B2-D55F-47E7-A15C-340588EF9E75}" type="pres">
      <dgm:prSet presAssocID="{577EDE32-09E3-45A2-8A66-99FFECC900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8176F20A-B86F-4C3B-A39E-733210CDD451}" type="pres">
      <dgm:prSet presAssocID="{577EDE32-09E3-45A2-8A66-99FFECC900EC}" presName="spaceRect" presStyleCnt="0"/>
      <dgm:spPr/>
    </dgm:pt>
    <dgm:pt modelId="{59A1B782-5110-4441-A323-E080FDB14EE3}" type="pres">
      <dgm:prSet presAssocID="{577EDE32-09E3-45A2-8A66-99FFECC900EC}" presName="parTx" presStyleLbl="revTx" presStyleIdx="0" presStyleCnt="4">
        <dgm:presLayoutVars>
          <dgm:chMax val="0"/>
          <dgm:chPref val="0"/>
        </dgm:presLayoutVars>
      </dgm:prSet>
      <dgm:spPr/>
    </dgm:pt>
    <dgm:pt modelId="{89A2EDE6-D8EF-4689-9C69-661E909C0A40}" type="pres">
      <dgm:prSet presAssocID="{881C3E7B-445E-4E43-B5EE-5324237747FD}" presName="sibTrans" presStyleCnt="0"/>
      <dgm:spPr/>
    </dgm:pt>
    <dgm:pt modelId="{C8437EFB-0FB6-47EF-9AE8-30FFD0AF0D91}" type="pres">
      <dgm:prSet presAssocID="{6A9CF1AC-3F53-4C6B-B4BD-6428E9461239}" presName="compNode" presStyleCnt="0"/>
      <dgm:spPr/>
    </dgm:pt>
    <dgm:pt modelId="{5705DDEB-D4FC-452D-BBA0-8C0AB1772447}" type="pres">
      <dgm:prSet presAssocID="{6A9CF1AC-3F53-4C6B-B4BD-6428E9461239}" presName="bgRect" presStyleLbl="bgShp" presStyleIdx="1" presStyleCnt="4"/>
      <dgm:spPr/>
    </dgm:pt>
    <dgm:pt modelId="{AB1659D1-3F36-45DF-B327-06C55A3ADAF8}" type="pres">
      <dgm:prSet presAssocID="{6A9CF1AC-3F53-4C6B-B4BD-6428E9461239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B84B6E46-1324-4E08-8F98-5834CECFC5C0}" type="pres">
      <dgm:prSet presAssocID="{6A9CF1AC-3F53-4C6B-B4BD-6428E9461239}" presName="spaceRect" presStyleCnt="0"/>
      <dgm:spPr/>
    </dgm:pt>
    <dgm:pt modelId="{1F4BF929-8D92-4E31-B742-0051D741C003}" type="pres">
      <dgm:prSet presAssocID="{6A9CF1AC-3F53-4C6B-B4BD-6428E9461239}" presName="parTx" presStyleLbl="revTx" presStyleIdx="1" presStyleCnt="4">
        <dgm:presLayoutVars>
          <dgm:chMax val="0"/>
          <dgm:chPref val="0"/>
        </dgm:presLayoutVars>
      </dgm:prSet>
      <dgm:spPr/>
    </dgm:pt>
    <dgm:pt modelId="{E96945AD-FD86-4014-AD1E-58E3492D471F}" type="pres">
      <dgm:prSet presAssocID="{A1F54291-D23B-4565-B65E-D068FAF62F54}" presName="sibTrans" presStyleCnt="0"/>
      <dgm:spPr/>
    </dgm:pt>
    <dgm:pt modelId="{00EA612B-DB16-4913-AE67-C57137D03F59}" type="pres">
      <dgm:prSet presAssocID="{BE58D021-C11C-40F1-8C49-E6B5A9362E83}" presName="compNode" presStyleCnt="0"/>
      <dgm:spPr/>
    </dgm:pt>
    <dgm:pt modelId="{2209B990-3E10-4435-BBA8-1DD0ED865CD5}" type="pres">
      <dgm:prSet presAssocID="{BE58D021-C11C-40F1-8C49-E6B5A9362E83}" presName="bgRect" presStyleLbl="bgShp" presStyleIdx="2" presStyleCnt="4"/>
      <dgm:spPr/>
    </dgm:pt>
    <dgm:pt modelId="{3B5F8773-AA26-44F0-BD9F-4F801EA78055}" type="pres">
      <dgm:prSet presAssocID="{BE58D021-C11C-40F1-8C49-E6B5A9362E83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7B2D1E45-806A-40A0-B92F-7DCEFC65924C}" type="pres">
      <dgm:prSet presAssocID="{BE58D021-C11C-40F1-8C49-E6B5A9362E83}" presName="spaceRect" presStyleCnt="0"/>
      <dgm:spPr/>
    </dgm:pt>
    <dgm:pt modelId="{01EE9A07-960E-4632-B552-D7B516080958}" type="pres">
      <dgm:prSet presAssocID="{BE58D021-C11C-40F1-8C49-E6B5A9362E83}" presName="parTx" presStyleLbl="revTx" presStyleIdx="2" presStyleCnt="4">
        <dgm:presLayoutVars>
          <dgm:chMax val="0"/>
          <dgm:chPref val="0"/>
        </dgm:presLayoutVars>
      </dgm:prSet>
      <dgm:spPr/>
    </dgm:pt>
    <dgm:pt modelId="{842C1867-CE6E-483D-9770-2DBB9618F0B8}" type="pres">
      <dgm:prSet presAssocID="{61162937-E57A-4959-8E90-D74E1F803513}" presName="sibTrans" presStyleCnt="0"/>
      <dgm:spPr/>
    </dgm:pt>
    <dgm:pt modelId="{E77759B9-8329-4077-9B61-C35B294A3ABA}" type="pres">
      <dgm:prSet presAssocID="{12F24288-2741-48C1-847F-F185AC153116}" presName="compNode" presStyleCnt="0"/>
      <dgm:spPr/>
    </dgm:pt>
    <dgm:pt modelId="{46D7BEE0-3696-42D2-93EC-6666F388F197}" type="pres">
      <dgm:prSet presAssocID="{12F24288-2741-48C1-847F-F185AC153116}" presName="bgRect" presStyleLbl="bgShp" presStyleIdx="3" presStyleCnt="4" custLinFactNeighborX="-358" custLinFactNeighborY="152"/>
      <dgm:spPr/>
    </dgm:pt>
    <dgm:pt modelId="{A0EFFDCA-4BA0-4DC6-A14C-94EF21191D64}" type="pres">
      <dgm:prSet presAssocID="{12F24288-2741-48C1-847F-F185AC153116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42DA385D-88E9-468B-83BC-374CE40EC8E9}" type="pres">
      <dgm:prSet presAssocID="{12F24288-2741-48C1-847F-F185AC153116}" presName="spaceRect" presStyleCnt="0"/>
      <dgm:spPr/>
    </dgm:pt>
    <dgm:pt modelId="{626598DE-D2D1-44D1-976B-4411D317EE32}" type="pres">
      <dgm:prSet presAssocID="{12F24288-2741-48C1-847F-F185AC15311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92F53E-CA43-490E-AE79-03B318BB3BC6}" srcId="{6F4AD27F-C14B-43ED-B1F5-2859EA608358}" destId="{6A9CF1AC-3F53-4C6B-B4BD-6428E9461239}" srcOrd="1" destOrd="0" parTransId="{DFB1F326-FADA-4F32-9F0A-6314937798B7}" sibTransId="{A1F54291-D23B-4565-B65E-D068FAF62F54}"/>
    <dgm:cxn modelId="{BC30444D-246A-4ACF-A012-5CCF368FEAF1}" srcId="{6F4AD27F-C14B-43ED-B1F5-2859EA608358}" destId="{12F24288-2741-48C1-847F-F185AC153116}" srcOrd="3" destOrd="0" parTransId="{A25C1E30-E322-4DFC-B068-ECBAACF747C1}" sibTransId="{B788666A-E0CF-449E-A019-E1D84C9E251F}"/>
    <dgm:cxn modelId="{E44763B7-3516-428F-B4C6-4354D7DE8E73}" srcId="{6F4AD27F-C14B-43ED-B1F5-2859EA608358}" destId="{577EDE32-09E3-45A2-8A66-99FFECC900EC}" srcOrd="0" destOrd="0" parTransId="{EC96CA1A-AB66-45AA-A65E-65AE65F28D7E}" sibTransId="{881C3E7B-445E-4E43-B5EE-5324237747FD}"/>
    <dgm:cxn modelId="{19E4BED1-8963-4CA8-8C5C-4314D8ACA858}" type="presOf" srcId="{12F24288-2741-48C1-847F-F185AC153116}" destId="{626598DE-D2D1-44D1-976B-4411D317EE32}" srcOrd="0" destOrd="0" presId="urn:microsoft.com/office/officeart/2018/2/layout/IconVerticalSolidList"/>
    <dgm:cxn modelId="{473E10D9-FABD-45F9-BC0E-75D0BAD45CEA}" type="presOf" srcId="{6A9CF1AC-3F53-4C6B-B4BD-6428E9461239}" destId="{1F4BF929-8D92-4E31-B742-0051D741C003}" srcOrd="0" destOrd="0" presId="urn:microsoft.com/office/officeart/2018/2/layout/IconVerticalSolidList"/>
    <dgm:cxn modelId="{2C164FDA-7184-48A9-B9A5-F43700A4A76F}" srcId="{6F4AD27F-C14B-43ED-B1F5-2859EA608358}" destId="{BE58D021-C11C-40F1-8C49-E6B5A9362E83}" srcOrd="2" destOrd="0" parTransId="{BE2FB617-EBB8-4922-A791-0F2A2EB3524A}" sibTransId="{61162937-E57A-4959-8E90-D74E1F803513}"/>
    <dgm:cxn modelId="{263C2FDB-6207-4806-91FA-94AD0DE5EE00}" type="presOf" srcId="{577EDE32-09E3-45A2-8A66-99FFECC900EC}" destId="{59A1B782-5110-4441-A323-E080FDB14EE3}" srcOrd="0" destOrd="0" presId="urn:microsoft.com/office/officeart/2018/2/layout/IconVerticalSolidList"/>
    <dgm:cxn modelId="{B37C76F4-A175-4AE4-80B3-C5191B3FFA64}" type="presOf" srcId="{BE58D021-C11C-40F1-8C49-E6B5A9362E83}" destId="{01EE9A07-960E-4632-B552-D7B516080958}" srcOrd="0" destOrd="0" presId="urn:microsoft.com/office/officeart/2018/2/layout/IconVerticalSolidList"/>
    <dgm:cxn modelId="{2B86B5F4-BF4D-4F58-B630-32D878A3ED1C}" type="presOf" srcId="{6F4AD27F-C14B-43ED-B1F5-2859EA608358}" destId="{6BC21D7F-5AE9-417A-9136-80C3CBA008E1}" srcOrd="0" destOrd="0" presId="urn:microsoft.com/office/officeart/2018/2/layout/IconVerticalSolidList"/>
    <dgm:cxn modelId="{ABD7F66F-4C64-47F3-A1C3-2EC6BA3FF02C}" type="presParOf" srcId="{6BC21D7F-5AE9-417A-9136-80C3CBA008E1}" destId="{03D12C4E-4874-42C7-B798-47A1FE2E0FD1}" srcOrd="0" destOrd="0" presId="urn:microsoft.com/office/officeart/2018/2/layout/IconVerticalSolidList"/>
    <dgm:cxn modelId="{01C972FC-30BC-4B83-A640-B0885E0A8B33}" type="presParOf" srcId="{03D12C4E-4874-42C7-B798-47A1FE2E0FD1}" destId="{7FC8A83E-1878-4020-822A-1A70EBE92790}" srcOrd="0" destOrd="0" presId="urn:microsoft.com/office/officeart/2018/2/layout/IconVerticalSolidList"/>
    <dgm:cxn modelId="{8B182A6B-798C-4197-9A9E-3B7037B31787}" type="presParOf" srcId="{03D12C4E-4874-42C7-B798-47A1FE2E0FD1}" destId="{ADDBB3B2-D55F-47E7-A15C-340588EF9E75}" srcOrd="1" destOrd="0" presId="urn:microsoft.com/office/officeart/2018/2/layout/IconVerticalSolidList"/>
    <dgm:cxn modelId="{81BC171F-29A2-4F50-AA8E-ACCECB4D171E}" type="presParOf" srcId="{03D12C4E-4874-42C7-B798-47A1FE2E0FD1}" destId="{8176F20A-B86F-4C3B-A39E-733210CDD451}" srcOrd="2" destOrd="0" presId="urn:microsoft.com/office/officeart/2018/2/layout/IconVerticalSolidList"/>
    <dgm:cxn modelId="{7F022DF6-F1D5-4B83-B907-66216ABFABD2}" type="presParOf" srcId="{03D12C4E-4874-42C7-B798-47A1FE2E0FD1}" destId="{59A1B782-5110-4441-A323-E080FDB14EE3}" srcOrd="3" destOrd="0" presId="urn:microsoft.com/office/officeart/2018/2/layout/IconVerticalSolidList"/>
    <dgm:cxn modelId="{EA106E12-D716-4A7C-9B7C-F6A47FCCC11F}" type="presParOf" srcId="{6BC21D7F-5AE9-417A-9136-80C3CBA008E1}" destId="{89A2EDE6-D8EF-4689-9C69-661E909C0A40}" srcOrd="1" destOrd="0" presId="urn:microsoft.com/office/officeart/2018/2/layout/IconVerticalSolidList"/>
    <dgm:cxn modelId="{CA8B3D4F-16F6-4377-90D1-00774B0F8817}" type="presParOf" srcId="{6BC21D7F-5AE9-417A-9136-80C3CBA008E1}" destId="{C8437EFB-0FB6-47EF-9AE8-30FFD0AF0D91}" srcOrd="2" destOrd="0" presId="urn:microsoft.com/office/officeart/2018/2/layout/IconVerticalSolidList"/>
    <dgm:cxn modelId="{EED916A7-55FA-4965-91DE-9050C8E56753}" type="presParOf" srcId="{C8437EFB-0FB6-47EF-9AE8-30FFD0AF0D91}" destId="{5705DDEB-D4FC-452D-BBA0-8C0AB1772447}" srcOrd="0" destOrd="0" presId="urn:microsoft.com/office/officeart/2018/2/layout/IconVerticalSolidList"/>
    <dgm:cxn modelId="{AB9BABEE-988F-435D-805B-E5F446E46B4A}" type="presParOf" srcId="{C8437EFB-0FB6-47EF-9AE8-30FFD0AF0D91}" destId="{AB1659D1-3F36-45DF-B327-06C55A3ADAF8}" srcOrd="1" destOrd="0" presId="urn:microsoft.com/office/officeart/2018/2/layout/IconVerticalSolidList"/>
    <dgm:cxn modelId="{3924259C-69FF-4F87-A2BF-88E3F369922A}" type="presParOf" srcId="{C8437EFB-0FB6-47EF-9AE8-30FFD0AF0D91}" destId="{B84B6E46-1324-4E08-8F98-5834CECFC5C0}" srcOrd="2" destOrd="0" presId="urn:microsoft.com/office/officeart/2018/2/layout/IconVerticalSolidList"/>
    <dgm:cxn modelId="{B88D91BD-AAF7-4507-884F-59DDAEBB68DC}" type="presParOf" srcId="{C8437EFB-0FB6-47EF-9AE8-30FFD0AF0D91}" destId="{1F4BF929-8D92-4E31-B742-0051D741C003}" srcOrd="3" destOrd="0" presId="urn:microsoft.com/office/officeart/2018/2/layout/IconVerticalSolidList"/>
    <dgm:cxn modelId="{A56157CF-C1E0-4B86-8896-842254F16224}" type="presParOf" srcId="{6BC21D7F-5AE9-417A-9136-80C3CBA008E1}" destId="{E96945AD-FD86-4014-AD1E-58E3492D471F}" srcOrd="3" destOrd="0" presId="urn:microsoft.com/office/officeart/2018/2/layout/IconVerticalSolidList"/>
    <dgm:cxn modelId="{96B57CE2-0E63-4E7F-8355-510EB7F0173B}" type="presParOf" srcId="{6BC21D7F-5AE9-417A-9136-80C3CBA008E1}" destId="{00EA612B-DB16-4913-AE67-C57137D03F59}" srcOrd="4" destOrd="0" presId="urn:microsoft.com/office/officeart/2018/2/layout/IconVerticalSolidList"/>
    <dgm:cxn modelId="{AECAFE32-7642-40C4-A1CD-C3ABACC2FAC8}" type="presParOf" srcId="{00EA612B-DB16-4913-AE67-C57137D03F59}" destId="{2209B990-3E10-4435-BBA8-1DD0ED865CD5}" srcOrd="0" destOrd="0" presId="urn:microsoft.com/office/officeart/2018/2/layout/IconVerticalSolidList"/>
    <dgm:cxn modelId="{BC2B8726-0A3E-44D2-BC79-14960FFC22E9}" type="presParOf" srcId="{00EA612B-DB16-4913-AE67-C57137D03F59}" destId="{3B5F8773-AA26-44F0-BD9F-4F801EA78055}" srcOrd="1" destOrd="0" presId="urn:microsoft.com/office/officeart/2018/2/layout/IconVerticalSolidList"/>
    <dgm:cxn modelId="{182072C4-4BFC-4788-92F6-8D238AB1A3FE}" type="presParOf" srcId="{00EA612B-DB16-4913-AE67-C57137D03F59}" destId="{7B2D1E45-806A-40A0-B92F-7DCEFC65924C}" srcOrd="2" destOrd="0" presId="urn:microsoft.com/office/officeart/2018/2/layout/IconVerticalSolidList"/>
    <dgm:cxn modelId="{F44CA303-671A-47BF-A81A-6BD8F42AC7BD}" type="presParOf" srcId="{00EA612B-DB16-4913-AE67-C57137D03F59}" destId="{01EE9A07-960E-4632-B552-D7B516080958}" srcOrd="3" destOrd="0" presId="urn:microsoft.com/office/officeart/2018/2/layout/IconVerticalSolidList"/>
    <dgm:cxn modelId="{805E8701-FE54-4FC6-9979-16A05D417AC3}" type="presParOf" srcId="{6BC21D7F-5AE9-417A-9136-80C3CBA008E1}" destId="{842C1867-CE6E-483D-9770-2DBB9618F0B8}" srcOrd="5" destOrd="0" presId="urn:microsoft.com/office/officeart/2018/2/layout/IconVerticalSolidList"/>
    <dgm:cxn modelId="{1B00238A-D6E9-4969-AC6B-456D1313D4D8}" type="presParOf" srcId="{6BC21D7F-5AE9-417A-9136-80C3CBA008E1}" destId="{E77759B9-8329-4077-9B61-C35B294A3ABA}" srcOrd="6" destOrd="0" presId="urn:microsoft.com/office/officeart/2018/2/layout/IconVerticalSolidList"/>
    <dgm:cxn modelId="{C596E467-65DB-420A-AA45-5FFD6DCCD397}" type="presParOf" srcId="{E77759B9-8329-4077-9B61-C35B294A3ABA}" destId="{46D7BEE0-3696-42D2-93EC-6666F388F197}" srcOrd="0" destOrd="0" presId="urn:microsoft.com/office/officeart/2018/2/layout/IconVerticalSolidList"/>
    <dgm:cxn modelId="{FA98C74D-1A9E-49E2-928C-06D682894BF6}" type="presParOf" srcId="{E77759B9-8329-4077-9B61-C35B294A3ABA}" destId="{A0EFFDCA-4BA0-4DC6-A14C-94EF21191D64}" srcOrd="1" destOrd="0" presId="urn:microsoft.com/office/officeart/2018/2/layout/IconVerticalSolidList"/>
    <dgm:cxn modelId="{436BEF6C-40C7-4812-8104-628E41190FF7}" type="presParOf" srcId="{E77759B9-8329-4077-9B61-C35B294A3ABA}" destId="{42DA385D-88E9-468B-83BC-374CE40EC8E9}" srcOrd="2" destOrd="0" presId="urn:microsoft.com/office/officeart/2018/2/layout/IconVerticalSolidList"/>
    <dgm:cxn modelId="{8A65B990-6F1F-42A7-B10B-AC3299649844}" type="presParOf" srcId="{E77759B9-8329-4077-9B61-C35B294A3ABA}" destId="{626598DE-D2D1-44D1-976B-4411D317EE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4E4666-233B-406E-BDBB-97C2F10EFEFF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320A94D-B19C-49B0-AE98-7A91C9A2CC88}">
      <dgm:prSet/>
      <dgm:spPr/>
      <dgm:t>
        <a:bodyPr/>
        <a:lstStyle/>
        <a:p>
          <a:r>
            <a:rPr lang="en-US"/>
            <a:t>Hierarchy tab: Right click, select 3D object &gt; Cube (Or any other object you wish to place)</a:t>
          </a:r>
        </a:p>
      </dgm:t>
    </dgm:pt>
    <dgm:pt modelId="{6863A992-C0A3-4D19-ADC1-A0C420B771B9}" type="parTrans" cxnId="{8C697412-ED2C-4095-BFF1-1DA97C67667E}">
      <dgm:prSet/>
      <dgm:spPr/>
      <dgm:t>
        <a:bodyPr/>
        <a:lstStyle/>
        <a:p>
          <a:endParaRPr lang="en-US"/>
        </a:p>
      </dgm:t>
    </dgm:pt>
    <dgm:pt modelId="{218F9944-0449-4019-9AE9-46A2C156F935}" type="sibTrans" cxnId="{8C697412-ED2C-4095-BFF1-1DA97C67667E}">
      <dgm:prSet/>
      <dgm:spPr/>
      <dgm:t>
        <a:bodyPr/>
        <a:lstStyle/>
        <a:p>
          <a:endParaRPr lang="en-US"/>
        </a:p>
      </dgm:t>
    </dgm:pt>
    <dgm:pt modelId="{9F970496-E11D-40CD-9BCA-71F188BCDC51}">
      <dgm:prSet/>
      <dgm:spPr/>
      <dgm:t>
        <a:bodyPr/>
        <a:lstStyle/>
        <a:p>
          <a:r>
            <a:rPr lang="en-US"/>
            <a:t>It will be placed into your map. You can view its properties in the inspector </a:t>
          </a:r>
        </a:p>
      </dgm:t>
    </dgm:pt>
    <dgm:pt modelId="{E81DD220-9EB2-4C42-9CD1-0908FA196F55}" type="parTrans" cxnId="{91C9C698-A5F7-4B26-9661-C47FC8837A39}">
      <dgm:prSet/>
      <dgm:spPr/>
      <dgm:t>
        <a:bodyPr/>
        <a:lstStyle/>
        <a:p>
          <a:endParaRPr lang="en-US"/>
        </a:p>
      </dgm:t>
    </dgm:pt>
    <dgm:pt modelId="{2E6CB057-EA8E-44B0-9B50-E7016CAF0DB5}" type="sibTrans" cxnId="{91C9C698-A5F7-4B26-9661-C47FC8837A39}">
      <dgm:prSet/>
      <dgm:spPr/>
      <dgm:t>
        <a:bodyPr/>
        <a:lstStyle/>
        <a:p>
          <a:endParaRPr lang="en-US"/>
        </a:p>
      </dgm:t>
    </dgm:pt>
    <dgm:pt modelId="{F601B977-CF42-9E44-9C81-9F84FC782CD8}" type="pres">
      <dgm:prSet presAssocID="{E74E4666-233B-406E-BDBB-97C2F10EFEFF}" presName="Name0" presStyleCnt="0">
        <dgm:presLayoutVars>
          <dgm:dir/>
          <dgm:resizeHandles val="exact"/>
        </dgm:presLayoutVars>
      </dgm:prSet>
      <dgm:spPr/>
    </dgm:pt>
    <dgm:pt modelId="{E197423A-9B63-A44C-B6F3-BC58B8C74843}" type="pres">
      <dgm:prSet presAssocID="{5320A94D-B19C-49B0-AE98-7A91C9A2CC88}" presName="node" presStyleLbl="node1" presStyleIdx="0" presStyleCnt="2">
        <dgm:presLayoutVars>
          <dgm:bulletEnabled val="1"/>
        </dgm:presLayoutVars>
      </dgm:prSet>
      <dgm:spPr/>
    </dgm:pt>
    <dgm:pt modelId="{062B2DCB-69BA-4649-BE05-A8D6C3F2B6AD}" type="pres">
      <dgm:prSet presAssocID="{218F9944-0449-4019-9AE9-46A2C156F935}" presName="sibTrans" presStyleLbl="sibTrans2D1" presStyleIdx="0" presStyleCnt="1"/>
      <dgm:spPr/>
    </dgm:pt>
    <dgm:pt modelId="{19E943EC-F4A3-9B4C-8939-E422AC338C66}" type="pres">
      <dgm:prSet presAssocID="{218F9944-0449-4019-9AE9-46A2C156F935}" presName="connectorText" presStyleLbl="sibTrans2D1" presStyleIdx="0" presStyleCnt="1"/>
      <dgm:spPr/>
    </dgm:pt>
    <dgm:pt modelId="{6CFC48F5-FA4F-BC40-B05B-D2310A4AFE27}" type="pres">
      <dgm:prSet presAssocID="{9F970496-E11D-40CD-9BCA-71F188BCDC51}" presName="node" presStyleLbl="node1" presStyleIdx="1" presStyleCnt="2">
        <dgm:presLayoutVars>
          <dgm:bulletEnabled val="1"/>
        </dgm:presLayoutVars>
      </dgm:prSet>
      <dgm:spPr/>
    </dgm:pt>
  </dgm:ptLst>
  <dgm:cxnLst>
    <dgm:cxn modelId="{8C697412-ED2C-4095-BFF1-1DA97C67667E}" srcId="{E74E4666-233B-406E-BDBB-97C2F10EFEFF}" destId="{5320A94D-B19C-49B0-AE98-7A91C9A2CC88}" srcOrd="0" destOrd="0" parTransId="{6863A992-C0A3-4D19-ADC1-A0C420B771B9}" sibTransId="{218F9944-0449-4019-9AE9-46A2C156F935}"/>
    <dgm:cxn modelId="{D4EDDE25-A0CC-9A48-8E29-DE7840ABCB84}" type="presOf" srcId="{218F9944-0449-4019-9AE9-46A2C156F935}" destId="{19E943EC-F4A3-9B4C-8939-E422AC338C66}" srcOrd="1" destOrd="0" presId="urn:microsoft.com/office/officeart/2005/8/layout/process1"/>
    <dgm:cxn modelId="{AC0DBA31-79D7-AD48-B5EE-00A4D7752F27}" type="presOf" srcId="{5320A94D-B19C-49B0-AE98-7A91C9A2CC88}" destId="{E197423A-9B63-A44C-B6F3-BC58B8C74843}" srcOrd="0" destOrd="0" presId="urn:microsoft.com/office/officeart/2005/8/layout/process1"/>
    <dgm:cxn modelId="{4879C25E-ABA9-374D-9576-93076DE714CC}" type="presOf" srcId="{E74E4666-233B-406E-BDBB-97C2F10EFEFF}" destId="{F601B977-CF42-9E44-9C81-9F84FC782CD8}" srcOrd="0" destOrd="0" presId="urn:microsoft.com/office/officeart/2005/8/layout/process1"/>
    <dgm:cxn modelId="{36CC2198-557A-CD4D-A40A-972B62DAF44C}" type="presOf" srcId="{218F9944-0449-4019-9AE9-46A2C156F935}" destId="{062B2DCB-69BA-4649-BE05-A8D6C3F2B6AD}" srcOrd="0" destOrd="0" presId="urn:microsoft.com/office/officeart/2005/8/layout/process1"/>
    <dgm:cxn modelId="{91C9C698-A5F7-4B26-9661-C47FC8837A39}" srcId="{E74E4666-233B-406E-BDBB-97C2F10EFEFF}" destId="{9F970496-E11D-40CD-9BCA-71F188BCDC51}" srcOrd="1" destOrd="0" parTransId="{E81DD220-9EB2-4C42-9CD1-0908FA196F55}" sibTransId="{2E6CB057-EA8E-44B0-9B50-E7016CAF0DB5}"/>
    <dgm:cxn modelId="{BCAC58D1-2D08-3C4F-8C23-EECB1EDC9571}" type="presOf" srcId="{9F970496-E11D-40CD-9BCA-71F188BCDC51}" destId="{6CFC48F5-FA4F-BC40-B05B-D2310A4AFE27}" srcOrd="0" destOrd="0" presId="urn:microsoft.com/office/officeart/2005/8/layout/process1"/>
    <dgm:cxn modelId="{709D300B-9402-2048-B333-21CF0ACAB45B}" type="presParOf" srcId="{F601B977-CF42-9E44-9C81-9F84FC782CD8}" destId="{E197423A-9B63-A44C-B6F3-BC58B8C74843}" srcOrd="0" destOrd="0" presId="urn:microsoft.com/office/officeart/2005/8/layout/process1"/>
    <dgm:cxn modelId="{1DA9EF42-A169-A542-B859-7D8C573A6B18}" type="presParOf" srcId="{F601B977-CF42-9E44-9C81-9F84FC782CD8}" destId="{062B2DCB-69BA-4649-BE05-A8D6C3F2B6AD}" srcOrd="1" destOrd="0" presId="urn:microsoft.com/office/officeart/2005/8/layout/process1"/>
    <dgm:cxn modelId="{B5ACD7EB-A902-9441-AB5D-512E78B1C3E1}" type="presParOf" srcId="{062B2DCB-69BA-4649-BE05-A8D6C3F2B6AD}" destId="{19E943EC-F4A3-9B4C-8939-E422AC338C66}" srcOrd="0" destOrd="0" presId="urn:microsoft.com/office/officeart/2005/8/layout/process1"/>
    <dgm:cxn modelId="{E6DCC808-AE0E-2447-BF4D-265748906A69}" type="presParOf" srcId="{F601B977-CF42-9E44-9C81-9F84FC782CD8}" destId="{6CFC48F5-FA4F-BC40-B05B-D2310A4AFE2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4AD27F-C14B-43ED-B1F5-2859EA60835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7EDE32-09E3-45A2-8A66-99FFECC900EC}">
      <dgm:prSet/>
      <dgm:spPr/>
      <dgm:t>
        <a:bodyPr/>
        <a:lstStyle/>
        <a:p>
          <a:r>
            <a:rPr lang="en-US" dirty="0"/>
            <a:t>Camera Control</a:t>
          </a:r>
        </a:p>
      </dgm:t>
    </dgm:pt>
    <dgm:pt modelId="{EC96CA1A-AB66-45AA-A65E-65AE65F28D7E}" type="parTrans" cxnId="{E44763B7-3516-428F-B4C6-4354D7DE8E73}">
      <dgm:prSet/>
      <dgm:spPr/>
      <dgm:t>
        <a:bodyPr/>
        <a:lstStyle/>
        <a:p>
          <a:endParaRPr lang="en-US"/>
        </a:p>
      </dgm:t>
    </dgm:pt>
    <dgm:pt modelId="{881C3E7B-445E-4E43-B5EE-5324237747FD}" type="sibTrans" cxnId="{E44763B7-3516-428F-B4C6-4354D7DE8E73}">
      <dgm:prSet/>
      <dgm:spPr/>
      <dgm:t>
        <a:bodyPr/>
        <a:lstStyle/>
        <a:p>
          <a:endParaRPr lang="en-US"/>
        </a:p>
      </dgm:t>
    </dgm:pt>
    <dgm:pt modelId="{6A9CF1AC-3F53-4C6B-B4BD-6428E9461239}">
      <dgm:prSet/>
      <dgm:spPr/>
      <dgm:t>
        <a:bodyPr/>
        <a:lstStyle/>
        <a:p>
          <a:r>
            <a:rPr lang="en-US" dirty="0"/>
            <a:t>Camera Options</a:t>
          </a:r>
        </a:p>
      </dgm:t>
    </dgm:pt>
    <dgm:pt modelId="{DFB1F326-FADA-4F32-9F0A-6314937798B7}" type="parTrans" cxnId="{F992F53E-CA43-490E-AE79-03B318BB3BC6}">
      <dgm:prSet/>
      <dgm:spPr/>
      <dgm:t>
        <a:bodyPr/>
        <a:lstStyle/>
        <a:p>
          <a:endParaRPr lang="en-US"/>
        </a:p>
      </dgm:t>
    </dgm:pt>
    <dgm:pt modelId="{A1F54291-D23B-4565-B65E-D068FAF62F54}" type="sibTrans" cxnId="{F992F53E-CA43-490E-AE79-03B318BB3BC6}">
      <dgm:prSet/>
      <dgm:spPr/>
      <dgm:t>
        <a:bodyPr/>
        <a:lstStyle/>
        <a:p>
          <a:endParaRPr lang="en-US"/>
        </a:p>
      </dgm:t>
    </dgm:pt>
    <dgm:pt modelId="{BE58D021-C11C-40F1-8C49-E6B5A9362E83}">
      <dgm:prSet/>
      <dgm:spPr/>
      <dgm:t>
        <a:bodyPr/>
        <a:lstStyle/>
        <a:p>
          <a:r>
            <a:rPr lang="en-US" dirty="0"/>
            <a:t>Light Control</a:t>
          </a:r>
        </a:p>
      </dgm:t>
    </dgm:pt>
    <dgm:pt modelId="{BE2FB617-EBB8-4922-A791-0F2A2EB3524A}" type="parTrans" cxnId="{2C164FDA-7184-48A9-B9A5-F43700A4A76F}">
      <dgm:prSet/>
      <dgm:spPr/>
      <dgm:t>
        <a:bodyPr/>
        <a:lstStyle/>
        <a:p>
          <a:endParaRPr lang="en-US"/>
        </a:p>
      </dgm:t>
    </dgm:pt>
    <dgm:pt modelId="{61162937-E57A-4959-8E90-D74E1F803513}" type="sibTrans" cxnId="{2C164FDA-7184-48A9-B9A5-F43700A4A76F}">
      <dgm:prSet/>
      <dgm:spPr/>
      <dgm:t>
        <a:bodyPr/>
        <a:lstStyle/>
        <a:p>
          <a:endParaRPr lang="en-US"/>
        </a:p>
      </dgm:t>
    </dgm:pt>
    <dgm:pt modelId="{12F24288-2741-48C1-847F-F185AC153116}">
      <dgm:prSet/>
      <dgm:spPr/>
      <dgm:t>
        <a:bodyPr/>
        <a:lstStyle/>
        <a:p>
          <a:r>
            <a:rPr lang="en-US" dirty="0"/>
            <a:t>Light Options</a:t>
          </a:r>
        </a:p>
      </dgm:t>
    </dgm:pt>
    <dgm:pt modelId="{A25C1E30-E322-4DFC-B068-ECBAACF747C1}" type="parTrans" cxnId="{BC30444D-246A-4ACF-A012-5CCF368FEAF1}">
      <dgm:prSet/>
      <dgm:spPr/>
      <dgm:t>
        <a:bodyPr/>
        <a:lstStyle/>
        <a:p>
          <a:endParaRPr lang="en-US"/>
        </a:p>
      </dgm:t>
    </dgm:pt>
    <dgm:pt modelId="{B788666A-E0CF-449E-A019-E1D84C9E251F}" type="sibTrans" cxnId="{BC30444D-246A-4ACF-A012-5CCF368FEAF1}">
      <dgm:prSet/>
      <dgm:spPr/>
      <dgm:t>
        <a:bodyPr/>
        <a:lstStyle/>
        <a:p>
          <a:endParaRPr lang="en-US"/>
        </a:p>
      </dgm:t>
    </dgm:pt>
    <dgm:pt modelId="{6BC21D7F-5AE9-417A-9136-80C3CBA008E1}" type="pres">
      <dgm:prSet presAssocID="{6F4AD27F-C14B-43ED-B1F5-2859EA608358}" presName="root" presStyleCnt="0">
        <dgm:presLayoutVars>
          <dgm:dir/>
          <dgm:resizeHandles val="exact"/>
        </dgm:presLayoutVars>
      </dgm:prSet>
      <dgm:spPr/>
    </dgm:pt>
    <dgm:pt modelId="{03D12C4E-4874-42C7-B798-47A1FE2E0FD1}" type="pres">
      <dgm:prSet presAssocID="{577EDE32-09E3-45A2-8A66-99FFECC900EC}" presName="compNode" presStyleCnt="0"/>
      <dgm:spPr/>
    </dgm:pt>
    <dgm:pt modelId="{7FC8A83E-1878-4020-822A-1A70EBE92790}" type="pres">
      <dgm:prSet presAssocID="{577EDE32-09E3-45A2-8A66-99FFECC900EC}" presName="bgRect" presStyleLbl="bgShp" presStyleIdx="0" presStyleCnt="4" custLinFactNeighborX="-358" custLinFactNeighborY="5718"/>
      <dgm:spPr/>
    </dgm:pt>
    <dgm:pt modelId="{ADDBB3B2-D55F-47E7-A15C-340588EF9E75}" type="pres">
      <dgm:prSet presAssocID="{577EDE32-09E3-45A2-8A66-99FFECC900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8176F20A-B86F-4C3B-A39E-733210CDD451}" type="pres">
      <dgm:prSet presAssocID="{577EDE32-09E3-45A2-8A66-99FFECC900EC}" presName="spaceRect" presStyleCnt="0"/>
      <dgm:spPr/>
    </dgm:pt>
    <dgm:pt modelId="{59A1B782-5110-4441-A323-E080FDB14EE3}" type="pres">
      <dgm:prSet presAssocID="{577EDE32-09E3-45A2-8A66-99FFECC900EC}" presName="parTx" presStyleLbl="revTx" presStyleIdx="0" presStyleCnt="4">
        <dgm:presLayoutVars>
          <dgm:chMax val="0"/>
          <dgm:chPref val="0"/>
        </dgm:presLayoutVars>
      </dgm:prSet>
      <dgm:spPr/>
    </dgm:pt>
    <dgm:pt modelId="{89A2EDE6-D8EF-4689-9C69-661E909C0A40}" type="pres">
      <dgm:prSet presAssocID="{881C3E7B-445E-4E43-B5EE-5324237747FD}" presName="sibTrans" presStyleCnt="0"/>
      <dgm:spPr/>
    </dgm:pt>
    <dgm:pt modelId="{C8437EFB-0FB6-47EF-9AE8-30FFD0AF0D91}" type="pres">
      <dgm:prSet presAssocID="{6A9CF1AC-3F53-4C6B-B4BD-6428E9461239}" presName="compNode" presStyleCnt="0"/>
      <dgm:spPr/>
    </dgm:pt>
    <dgm:pt modelId="{5705DDEB-D4FC-452D-BBA0-8C0AB1772447}" type="pres">
      <dgm:prSet presAssocID="{6A9CF1AC-3F53-4C6B-B4BD-6428E9461239}" presName="bgRect" presStyleLbl="bgShp" presStyleIdx="1" presStyleCnt="4"/>
      <dgm:spPr/>
    </dgm:pt>
    <dgm:pt modelId="{AB1659D1-3F36-45DF-B327-06C55A3ADAF8}" type="pres">
      <dgm:prSet presAssocID="{6A9CF1AC-3F53-4C6B-B4BD-6428E9461239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B84B6E46-1324-4E08-8F98-5834CECFC5C0}" type="pres">
      <dgm:prSet presAssocID="{6A9CF1AC-3F53-4C6B-B4BD-6428E9461239}" presName="spaceRect" presStyleCnt="0"/>
      <dgm:spPr/>
    </dgm:pt>
    <dgm:pt modelId="{1F4BF929-8D92-4E31-B742-0051D741C003}" type="pres">
      <dgm:prSet presAssocID="{6A9CF1AC-3F53-4C6B-B4BD-6428E9461239}" presName="parTx" presStyleLbl="revTx" presStyleIdx="1" presStyleCnt="4">
        <dgm:presLayoutVars>
          <dgm:chMax val="0"/>
          <dgm:chPref val="0"/>
        </dgm:presLayoutVars>
      </dgm:prSet>
      <dgm:spPr/>
    </dgm:pt>
    <dgm:pt modelId="{E96945AD-FD86-4014-AD1E-58E3492D471F}" type="pres">
      <dgm:prSet presAssocID="{A1F54291-D23B-4565-B65E-D068FAF62F54}" presName="sibTrans" presStyleCnt="0"/>
      <dgm:spPr/>
    </dgm:pt>
    <dgm:pt modelId="{00EA612B-DB16-4913-AE67-C57137D03F59}" type="pres">
      <dgm:prSet presAssocID="{BE58D021-C11C-40F1-8C49-E6B5A9362E83}" presName="compNode" presStyleCnt="0"/>
      <dgm:spPr/>
    </dgm:pt>
    <dgm:pt modelId="{2209B990-3E10-4435-BBA8-1DD0ED865CD5}" type="pres">
      <dgm:prSet presAssocID="{BE58D021-C11C-40F1-8C49-E6B5A9362E83}" presName="bgRect" presStyleLbl="bgShp" presStyleIdx="2" presStyleCnt="4" custLinFactNeighborX="-358" custLinFactNeighborY="1054"/>
      <dgm:spPr/>
    </dgm:pt>
    <dgm:pt modelId="{3B5F8773-AA26-44F0-BD9F-4F801EA78055}" type="pres">
      <dgm:prSet presAssocID="{BE58D021-C11C-40F1-8C49-E6B5A9362E83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7B2D1E45-806A-40A0-B92F-7DCEFC65924C}" type="pres">
      <dgm:prSet presAssocID="{BE58D021-C11C-40F1-8C49-E6B5A9362E83}" presName="spaceRect" presStyleCnt="0"/>
      <dgm:spPr/>
    </dgm:pt>
    <dgm:pt modelId="{01EE9A07-960E-4632-B552-D7B516080958}" type="pres">
      <dgm:prSet presAssocID="{BE58D021-C11C-40F1-8C49-E6B5A9362E83}" presName="parTx" presStyleLbl="revTx" presStyleIdx="2" presStyleCnt="4">
        <dgm:presLayoutVars>
          <dgm:chMax val="0"/>
          <dgm:chPref val="0"/>
        </dgm:presLayoutVars>
      </dgm:prSet>
      <dgm:spPr/>
    </dgm:pt>
    <dgm:pt modelId="{842C1867-CE6E-483D-9770-2DBB9618F0B8}" type="pres">
      <dgm:prSet presAssocID="{61162937-E57A-4959-8E90-D74E1F803513}" presName="sibTrans" presStyleCnt="0"/>
      <dgm:spPr/>
    </dgm:pt>
    <dgm:pt modelId="{E77759B9-8329-4077-9B61-C35B294A3ABA}" type="pres">
      <dgm:prSet presAssocID="{12F24288-2741-48C1-847F-F185AC153116}" presName="compNode" presStyleCnt="0"/>
      <dgm:spPr/>
    </dgm:pt>
    <dgm:pt modelId="{46D7BEE0-3696-42D2-93EC-6666F388F197}" type="pres">
      <dgm:prSet presAssocID="{12F24288-2741-48C1-847F-F185AC153116}" presName="bgRect" presStyleLbl="bgShp" presStyleIdx="3" presStyleCnt="4" custLinFactNeighborX="-358" custLinFactNeighborY="152"/>
      <dgm:spPr/>
    </dgm:pt>
    <dgm:pt modelId="{A0EFFDCA-4BA0-4DC6-A14C-94EF21191D64}" type="pres">
      <dgm:prSet presAssocID="{12F24288-2741-48C1-847F-F185AC153116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42DA385D-88E9-468B-83BC-374CE40EC8E9}" type="pres">
      <dgm:prSet presAssocID="{12F24288-2741-48C1-847F-F185AC153116}" presName="spaceRect" presStyleCnt="0"/>
      <dgm:spPr/>
    </dgm:pt>
    <dgm:pt modelId="{626598DE-D2D1-44D1-976B-4411D317EE32}" type="pres">
      <dgm:prSet presAssocID="{12F24288-2741-48C1-847F-F185AC15311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92F53E-CA43-490E-AE79-03B318BB3BC6}" srcId="{6F4AD27F-C14B-43ED-B1F5-2859EA608358}" destId="{6A9CF1AC-3F53-4C6B-B4BD-6428E9461239}" srcOrd="1" destOrd="0" parTransId="{DFB1F326-FADA-4F32-9F0A-6314937798B7}" sibTransId="{A1F54291-D23B-4565-B65E-D068FAF62F54}"/>
    <dgm:cxn modelId="{BC30444D-246A-4ACF-A012-5CCF368FEAF1}" srcId="{6F4AD27F-C14B-43ED-B1F5-2859EA608358}" destId="{12F24288-2741-48C1-847F-F185AC153116}" srcOrd="3" destOrd="0" parTransId="{A25C1E30-E322-4DFC-B068-ECBAACF747C1}" sibTransId="{B788666A-E0CF-449E-A019-E1D84C9E251F}"/>
    <dgm:cxn modelId="{E44763B7-3516-428F-B4C6-4354D7DE8E73}" srcId="{6F4AD27F-C14B-43ED-B1F5-2859EA608358}" destId="{577EDE32-09E3-45A2-8A66-99FFECC900EC}" srcOrd="0" destOrd="0" parTransId="{EC96CA1A-AB66-45AA-A65E-65AE65F28D7E}" sibTransId="{881C3E7B-445E-4E43-B5EE-5324237747FD}"/>
    <dgm:cxn modelId="{19E4BED1-8963-4CA8-8C5C-4314D8ACA858}" type="presOf" srcId="{12F24288-2741-48C1-847F-F185AC153116}" destId="{626598DE-D2D1-44D1-976B-4411D317EE32}" srcOrd="0" destOrd="0" presId="urn:microsoft.com/office/officeart/2018/2/layout/IconVerticalSolidList"/>
    <dgm:cxn modelId="{473E10D9-FABD-45F9-BC0E-75D0BAD45CEA}" type="presOf" srcId="{6A9CF1AC-3F53-4C6B-B4BD-6428E9461239}" destId="{1F4BF929-8D92-4E31-B742-0051D741C003}" srcOrd="0" destOrd="0" presId="urn:microsoft.com/office/officeart/2018/2/layout/IconVerticalSolidList"/>
    <dgm:cxn modelId="{2C164FDA-7184-48A9-B9A5-F43700A4A76F}" srcId="{6F4AD27F-C14B-43ED-B1F5-2859EA608358}" destId="{BE58D021-C11C-40F1-8C49-E6B5A9362E83}" srcOrd="2" destOrd="0" parTransId="{BE2FB617-EBB8-4922-A791-0F2A2EB3524A}" sibTransId="{61162937-E57A-4959-8E90-D74E1F803513}"/>
    <dgm:cxn modelId="{263C2FDB-6207-4806-91FA-94AD0DE5EE00}" type="presOf" srcId="{577EDE32-09E3-45A2-8A66-99FFECC900EC}" destId="{59A1B782-5110-4441-A323-E080FDB14EE3}" srcOrd="0" destOrd="0" presId="urn:microsoft.com/office/officeart/2018/2/layout/IconVerticalSolidList"/>
    <dgm:cxn modelId="{B37C76F4-A175-4AE4-80B3-C5191B3FFA64}" type="presOf" srcId="{BE58D021-C11C-40F1-8C49-E6B5A9362E83}" destId="{01EE9A07-960E-4632-B552-D7B516080958}" srcOrd="0" destOrd="0" presId="urn:microsoft.com/office/officeart/2018/2/layout/IconVerticalSolidList"/>
    <dgm:cxn modelId="{2B86B5F4-BF4D-4F58-B630-32D878A3ED1C}" type="presOf" srcId="{6F4AD27F-C14B-43ED-B1F5-2859EA608358}" destId="{6BC21D7F-5AE9-417A-9136-80C3CBA008E1}" srcOrd="0" destOrd="0" presId="urn:microsoft.com/office/officeart/2018/2/layout/IconVerticalSolidList"/>
    <dgm:cxn modelId="{ABD7F66F-4C64-47F3-A1C3-2EC6BA3FF02C}" type="presParOf" srcId="{6BC21D7F-5AE9-417A-9136-80C3CBA008E1}" destId="{03D12C4E-4874-42C7-B798-47A1FE2E0FD1}" srcOrd="0" destOrd="0" presId="urn:microsoft.com/office/officeart/2018/2/layout/IconVerticalSolidList"/>
    <dgm:cxn modelId="{01C972FC-30BC-4B83-A640-B0885E0A8B33}" type="presParOf" srcId="{03D12C4E-4874-42C7-B798-47A1FE2E0FD1}" destId="{7FC8A83E-1878-4020-822A-1A70EBE92790}" srcOrd="0" destOrd="0" presId="urn:microsoft.com/office/officeart/2018/2/layout/IconVerticalSolidList"/>
    <dgm:cxn modelId="{8B182A6B-798C-4197-9A9E-3B7037B31787}" type="presParOf" srcId="{03D12C4E-4874-42C7-B798-47A1FE2E0FD1}" destId="{ADDBB3B2-D55F-47E7-A15C-340588EF9E75}" srcOrd="1" destOrd="0" presId="urn:microsoft.com/office/officeart/2018/2/layout/IconVerticalSolidList"/>
    <dgm:cxn modelId="{81BC171F-29A2-4F50-AA8E-ACCECB4D171E}" type="presParOf" srcId="{03D12C4E-4874-42C7-B798-47A1FE2E0FD1}" destId="{8176F20A-B86F-4C3B-A39E-733210CDD451}" srcOrd="2" destOrd="0" presId="urn:microsoft.com/office/officeart/2018/2/layout/IconVerticalSolidList"/>
    <dgm:cxn modelId="{7F022DF6-F1D5-4B83-B907-66216ABFABD2}" type="presParOf" srcId="{03D12C4E-4874-42C7-B798-47A1FE2E0FD1}" destId="{59A1B782-5110-4441-A323-E080FDB14EE3}" srcOrd="3" destOrd="0" presId="urn:microsoft.com/office/officeart/2018/2/layout/IconVerticalSolidList"/>
    <dgm:cxn modelId="{EA106E12-D716-4A7C-9B7C-F6A47FCCC11F}" type="presParOf" srcId="{6BC21D7F-5AE9-417A-9136-80C3CBA008E1}" destId="{89A2EDE6-D8EF-4689-9C69-661E909C0A40}" srcOrd="1" destOrd="0" presId="urn:microsoft.com/office/officeart/2018/2/layout/IconVerticalSolidList"/>
    <dgm:cxn modelId="{CA8B3D4F-16F6-4377-90D1-00774B0F8817}" type="presParOf" srcId="{6BC21D7F-5AE9-417A-9136-80C3CBA008E1}" destId="{C8437EFB-0FB6-47EF-9AE8-30FFD0AF0D91}" srcOrd="2" destOrd="0" presId="urn:microsoft.com/office/officeart/2018/2/layout/IconVerticalSolidList"/>
    <dgm:cxn modelId="{EED916A7-55FA-4965-91DE-9050C8E56753}" type="presParOf" srcId="{C8437EFB-0FB6-47EF-9AE8-30FFD0AF0D91}" destId="{5705DDEB-D4FC-452D-BBA0-8C0AB1772447}" srcOrd="0" destOrd="0" presId="urn:microsoft.com/office/officeart/2018/2/layout/IconVerticalSolidList"/>
    <dgm:cxn modelId="{AB9BABEE-988F-435D-805B-E5F446E46B4A}" type="presParOf" srcId="{C8437EFB-0FB6-47EF-9AE8-30FFD0AF0D91}" destId="{AB1659D1-3F36-45DF-B327-06C55A3ADAF8}" srcOrd="1" destOrd="0" presId="urn:microsoft.com/office/officeart/2018/2/layout/IconVerticalSolidList"/>
    <dgm:cxn modelId="{3924259C-69FF-4F87-A2BF-88E3F369922A}" type="presParOf" srcId="{C8437EFB-0FB6-47EF-9AE8-30FFD0AF0D91}" destId="{B84B6E46-1324-4E08-8F98-5834CECFC5C0}" srcOrd="2" destOrd="0" presId="urn:microsoft.com/office/officeart/2018/2/layout/IconVerticalSolidList"/>
    <dgm:cxn modelId="{B88D91BD-AAF7-4507-884F-59DDAEBB68DC}" type="presParOf" srcId="{C8437EFB-0FB6-47EF-9AE8-30FFD0AF0D91}" destId="{1F4BF929-8D92-4E31-B742-0051D741C003}" srcOrd="3" destOrd="0" presId="urn:microsoft.com/office/officeart/2018/2/layout/IconVerticalSolidList"/>
    <dgm:cxn modelId="{A56157CF-C1E0-4B86-8896-842254F16224}" type="presParOf" srcId="{6BC21D7F-5AE9-417A-9136-80C3CBA008E1}" destId="{E96945AD-FD86-4014-AD1E-58E3492D471F}" srcOrd="3" destOrd="0" presId="urn:microsoft.com/office/officeart/2018/2/layout/IconVerticalSolidList"/>
    <dgm:cxn modelId="{96B57CE2-0E63-4E7F-8355-510EB7F0173B}" type="presParOf" srcId="{6BC21D7F-5AE9-417A-9136-80C3CBA008E1}" destId="{00EA612B-DB16-4913-AE67-C57137D03F59}" srcOrd="4" destOrd="0" presId="urn:microsoft.com/office/officeart/2018/2/layout/IconVerticalSolidList"/>
    <dgm:cxn modelId="{AECAFE32-7642-40C4-A1CD-C3ABACC2FAC8}" type="presParOf" srcId="{00EA612B-DB16-4913-AE67-C57137D03F59}" destId="{2209B990-3E10-4435-BBA8-1DD0ED865CD5}" srcOrd="0" destOrd="0" presId="urn:microsoft.com/office/officeart/2018/2/layout/IconVerticalSolidList"/>
    <dgm:cxn modelId="{BC2B8726-0A3E-44D2-BC79-14960FFC22E9}" type="presParOf" srcId="{00EA612B-DB16-4913-AE67-C57137D03F59}" destId="{3B5F8773-AA26-44F0-BD9F-4F801EA78055}" srcOrd="1" destOrd="0" presId="urn:microsoft.com/office/officeart/2018/2/layout/IconVerticalSolidList"/>
    <dgm:cxn modelId="{182072C4-4BFC-4788-92F6-8D238AB1A3FE}" type="presParOf" srcId="{00EA612B-DB16-4913-AE67-C57137D03F59}" destId="{7B2D1E45-806A-40A0-B92F-7DCEFC65924C}" srcOrd="2" destOrd="0" presId="urn:microsoft.com/office/officeart/2018/2/layout/IconVerticalSolidList"/>
    <dgm:cxn modelId="{F44CA303-671A-47BF-A81A-6BD8F42AC7BD}" type="presParOf" srcId="{00EA612B-DB16-4913-AE67-C57137D03F59}" destId="{01EE9A07-960E-4632-B552-D7B516080958}" srcOrd="3" destOrd="0" presId="urn:microsoft.com/office/officeart/2018/2/layout/IconVerticalSolidList"/>
    <dgm:cxn modelId="{805E8701-FE54-4FC6-9979-16A05D417AC3}" type="presParOf" srcId="{6BC21D7F-5AE9-417A-9136-80C3CBA008E1}" destId="{842C1867-CE6E-483D-9770-2DBB9618F0B8}" srcOrd="5" destOrd="0" presId="urn:microsoft.com/office/officeart/2018/2/layout/IconVerticalSolidList"/>
    <dgm:cxn modelId="{1B00238A-D6E9-4969-AC6B-456D1313D4D8}" type="presParOf" srcId="{6BC21D7F-5AE9-417A-9136-80C3CBA008E1}" destId="{E77759B9-8329-4077-9B61-C35B294A3ABA}" srcOrd="6" destOrd="0" presId="urn:microsoft.com/office/officeart/2018/2/layout/IconVerticalSolidList"/>
    <dgm:cxn modelId="{C596E467-65DB-420A-AA45-5FFD6DCCD397}" type="presParOf" srcId="{E77759B9-8329-4077-9B61-C35B294A3ABA}" destId="{46D7BEE0-3696-42D2-93EC-6666F388F197}" srcOrd="0" destOrd="0" presId="urn:microsoft.com/office/officeart/2018/2/layout/IconVerticalSolidList"/>
    <dgm:cxn modelId="{FA98C74D-1A9E-49E2-928C-06D682894BF6}" type="presParOf" srcId="{E77759B9-8329-4077-9B61-C35B294A3ABA}" destId="{A0EFFDCA-4BA0-4DC6-A14C-94EF21191D64}" srcOrd="1" destOrd="0" presId="urn:microsoft.com/office/officeart/2018/2/layout/IconVerticalSolidList"/>
    <dgm:cxn modelId="{436BEF6C-40C7-4812-8104-628E41190FF7}" type="presParOf" srcId="{E77759B9-8329-4077-9B61-C35B294A3ABA}" destId="{42DA385D-88E9-468B-83BC-374CE40EC8E9}" srcOrd="2" destOrd="0" presId="urn:microsoft.com/office/officeart/2018/2/layout/IconVerticalSolidList"/>
    <dgm:cxn modelId="{8A65B990-6F1F-42A7-B10B-AC3299649844}" type="presParOf" srcId="{E77759B9-8329-4077-9B61-C35B294A3ABA}" destId="{626598DE-D2D1-44D1-976B-4411D317EE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4AD27F-C14B-43ED-B1F5-2859EA60835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7EDE32-09E3-45A2-8A66-99FFECC900EC}">
      <dgm:prSet/>
      <dgm:spPr/>
      <dgm:t>
        <a:bodyPr/>
        <a:lstStyle/>
        <a:p>
          <a:r>
            <a:rPr lang="en-US" dirty="0"/>
            <a:t>Accessing Unity Asset Store</a:t>
          </a:r>
        </a:p>
      </dgm:t>
    </dgm:pt>
    <dgm:pt modelId="{EC96CA1A-AB66-45AA-A65E-65AE65F28D7E}" type="parTrans" cxnId="{E44763B7-3516-428F-B4C6-4354D7DE8E73}">
      <dgm:prSet/>
      <dgm:spPr/>
      <dgm:t>
        <a:bodyPr/>
        <a:lstStyle/>
        <a:p>
          <a:endParaRPr lang="en-US"/>
        </a:p>
      </dgm:t>
    </dgm:pt>
    <dgm:pt modelId="{881C3E7B-445E-4E43-B5EE-5324237747FD}" type="sibTrans" cxnId="{E44763B7-3516-428F-B4C6-4354D7DE8E73}">
      <dgm:prSet/>
      <dgm:spPr/>
      <dgm:t>
        <a:bodyPr/>
        <a:lstStyle/>
        <a:p>
          <a:endParaRPr lang="en-US"/>
        </a:p>
      </dgm:t>
    </dgm:pt>
    <dgm:pt modelId="{6A9CF1AC-3F53-4C6B-B4BD-6428E9461239}">
      <dgm:prSet/>
      <dgm:spPr/>
      <dgm:t>
        <a:bodyPr/>
        <a:lstStyle/>
        <a:p>
          <a:r>
            <a:rPr lang="en-US" dirty="0"/>
            <a:t>Finding Assets</a:t>
          </a:r>
        </a:p>
      </dgm:t>
    </dgm:pt>
    <dgm:pt modelId="{DFB1F326-FADA-4F32-9F0A-6314937798B7}" type="parTrans" cxnId="{F992F53E-CA43-490E-AE79-03B318BB3BC6}">
      <dgm:prSet/>
      <dgm:spPr/>
      <dgm:t>
        <a:bodyPr/>
        <a:lstStyle/>
        <a:p>
          <a:endParaRPr lang="en-US"/>
        </a:p>
      </dgm:t>
    </dgm:pt>
    <dgm:pt modelId="{A1F54291-D23B-4565-B65E-D068FAF62F54}" type="sibTrans" cxnId="{F992F53E-CA43-490E-AE79-03B318BB3BC6}">
      <dgm:prSet/>
      <dgm:spPr/>
      <dgm:t>
        <a:bodyPr/>
        <a:lstStyle/>
        <a:p>
          <a:endParaRPr lang="en-US"/>
        </a:p>
      </dgm:t>
    </dgm:pt>
    <dgm:pt modelId="{BE58D021-C11C-40F1-8C49-E6B5A9362E83}">
      <dgm:prSet/>
      <dgm:spPr/>
      <dgm:t>
        <a:bodyPr/>
        <a:lstStyle/>
        <a:p>
          <a:r>
            <a:rPr lang="en-US" dirty="0"/>
            <a:t>Downloading Content</a:t>
          </a:r>
        </a:p>
      </dgm:t>
    </dgm:pt>
    <dgm:pt modelId="{BE2FB617-EBB8-4922-A791-0F2A2EB3524A}" type="parTrans" cxnId="{2C164FDA-7184-48A9-B9A5-F43700A4A76F}">
      <dgm:prSet/>
      <dgm:spPr/>
      <dgm:t>
        <a:bodyPr/>
        <a:lstStyle/>
        <a:p>
          <a:endParaRPr lang="en-US"/>
        </a:p>
      </dgm:t>
    </dgm:pt>
    <dgm:pt modelId="{61162937-E57A-4959-8E90-D74E1F803513}" type="sibTrans" cxnId="{2C164FDA-7184-48A9-B9A5-F43700A4A76F}">
      <dgm:prSet/>
      <dgm:spPr/>
      <dgm:t>
        <a:bodyPr/>
        <a:lstStyle/>
        <a:p>
          <a:endParaRPr lang="en-US"/>
        </a:p>
      </dgm:t>
    </dgm:pt>
    <dgm:pt modelId="{12F24288-2741-48C1-847F-F185AC153116}">
      <dgm:prSet/>
      <dgm:spPr/>
      <dgm:t>
        <a:bodyPr/>
        <a:lstStyle/>
        <a:p>
          <a:r>
            <a:rPr lang="en-US" dirty="0"/>
            <a:t>Placing into Unity</a:t>
          </a:r>
        </a:p>
      </dgm:t>
    </dgm:pt>
    <dgm:pt modelId="{A25C1E30-E322-4DFC-B068-ECBAACF747C1}" type="parTrans" cxnId="{BC30444D-246A-4ACF-A012-5CCF368FEAF1}">
      <dgm:prSet/>
      <dgm:spPr/>
      <dgm:t>
        <a:bodyPr/>
        <a:lstStyle/>
        <a:p>
          <a:endParaRPr lang="en-US"/>
        </a:p>
      </dgm:t>
    </dgm:pt>
    <dgm:pt modelId="{B788666A-E0CF-449E-A019-E1D84C9E251F}" type="sibTrans" cxnId="{BC30444D-246A-4ACF-A012-5CCF368FEAF1}">
      <dgm:prSet/>
      <dgm:spPr/>
      <dgm:t>
        <a:bodyPr/>
        <a:lstStyle/>
        <a:p>
          <a:endParaRPr lang="en-US"/>
        </a:p>
      </dgm:t>
    </dgm:pt>
    <dgm:pt modelId="{6BC21D7F-5AE9-417A-9136-80C3CBA008E1}" type="pres">
      <dgm:prSet presAssocID="{6F4AD27F-C14B-43ED-B1F5-2859EA608358}" presName="root" presStyleCnt="0">
        <dgm:presLayoutVars>
          <dgm:dir/>
          <dgm:resizeHandles val="exact"/>
        </dgm:presLayoutVars>
      </dgm:prSet>
      <dgm:spPr/>
    </dgm:pt>
    <dgm:pt modelId="{03D12C4E-4874-42C7-B798-47A1FE2E0FD1}" type="pres">
      <dgm:prSet presAssocID="{577EDE32-09E3-45A2-8A66-99FFECC900EC}" presName="compNode" presStyleCnt="0"/>
      <dgm:spPr/>
    </dgm:pt>
    <dgm:pt modelId="{7FC8A83E-1878-4020-822A-1A70EBE92790}" type="pres">
      <dgm:prSet presAssocID="{577EDE32-09E3-45A2-8A66-99FFECC900EC}" presName="bgRect" presStyleLbl="bgShp" presStyleIdx="0" presStyleCnt="4"/>
      <dgm:spPr/>
    </dgm:pt>
    <dgm:pt modelId="{ADDBB3B2-D55F-47E7-A15C-340588EF9E75}" type="pres">
      <dgm:prSet presAssocID="{577EDE32-09E3-45A2-8A66-99FFECC900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8176F20A-B86F-4C3B-A39E-733210CDD451}" type="pres">
      <dgm:prSet presAssocID="{577EDE32-09E3-45A2-8A66-99FFECC900EC}" presName="spaceRect" presStyleCnt="0"/>
      <dgm:spPr/>
    </dgm:pt>
    <dgm:pt modelId="{59A1B782-5110-4441-A323-E080FDB14EE3}" type="pres">
      <dgm:prSet presAssocID="{577EDE32-09E3-45A2-8A66-99FFECC900EC}" presName="parTx" presStyleLbl="revTx" presStyleIdx="0" presStyleCnt="4">
        <dgm:presLayoutVars>
          <dgm:chMax val="0"/>
          <dgm:chPref val="0"/>
        </dgm:presLayoutVars>
      </dgm:prSet>
      <dgm:spPr/>
    </dgm:pt>
    <dgm:pt modelId="{89A2EDE6-D8EF-4689-9C69-661E909C0A40}" type="pres">
      <dgm:prSet presAssocID="{881C3E7B-445E-4E43-B5EE-5324237747FD}" presName="sibTrans" presStyleCnt="0"/>
      <dgm:spPr/>
    </dgm:pt>
    <dgm:pt modelId="{C8437EFB-0FB6-47EF-9AE8-30FFD0AF0D91}" type="pres">
      <dgm:prSet presAssocID="{6A9CF1AC-3F53-4C6B-B4BD-6428E9461239}" presName="compNode" presStyleCnt="0"/>
      <dgm:spPr/>
    </dgm:pt>
    <dgm:pt modelId="{5705DDEB-D4FC-452D-BBA0-8C0AB1772447}" type="pres">
      <dgm:prSet presAssocID="{6A9CF1AC-3F53-4C6B-B4BD-6428E9461239}" presName="bgRect" presStyleLbl="bgShp" presStyleIdx="1" presStyleCnt="4"/>
      <dgm:spPr/>
    </dgm:pt>
    <dgm:pt modelId="{AB1659D1-3F36-45DF-B327-06C55A3ADAF8}" type="pres">
      <dgm:prSet presAssocID="{6A9CF1AC-3F53-4C6B-B4BD-6428E9461239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B84B6E46-1324-4E08-8F98-5834CECFC5C0}" type="pres">
      <dgm:prSet presAssocID="{6A9CF1AC-3F53-4C6B-B4BD-6428E9461239}" presName="spaceRect" presStyleCnt="0"/>
      <dgm:spPr/>
    </dgm:pt>
    <dgm:pt modelId="{1F4BF929-8D92-4E31-B742-0051D741C003}" type="pres">
      <dgm:prSet presAssocID="{6A9CF1AC-3F53-4C6B-B4BD-6428E9461239}" presName="parTx" presStyleLbl="revTx" presStyleIdx="1" presStyleCnt="4">
        <dgm:presLayoutVars>
          <dgm:chMax val="0"/>
          <dgm:chPref val="0"/>
        </dgm:presLayoutVars>
      </dgm:prSet>
      <dgm:spPr/>
    </dgm:pt>
    <dgm:pt modelId="{E96945AD-FD86-4014-AD1E-58E3492D471F}" type="pres">
      <dgm:prSet presAssocID="{A1F54291-D23B-4565-B65E-D068FAF62F54}" presName="sibTrans" presStyleCnt="0"/>
      <dgm:spPr/>
    </dgm:pt>
    <dgm:pt modelId="{00EA612B-DB16-4913-AE67-C57137D03F59}" type="pres">
      <dgm:prSet presAssocID="{BE58D021-C11C-40F1-8C49-E6B5A9362E83}" presName="compNode" presStyleCnt="0"/>
      <dgm:spPr/>
    </dgm:pt>
    <dgm:pt modelId="{2209B990-3E10-4435-BBA8-1DD0ED865CD5}" type="pres">
      <dgm:prSet presAssocID="{BE58D021-C11C-40F1-8C49-E6B5A9362E83}" presName="bgRect" presStyleLbl="bgShp" presStyleIdx="2" presStyleCnt="4"/>
      <dgm:spPr/>
    </dgm:pt>
    <dgm:pt modelId="{3B5F8773-AA26-44F0-BD9F-4F801EA78055}" type="pres">
      <dgm:prSet presAssocID="{BE58D021-C11C-40F1-8C49-E6B5A9362E83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7B2D1E45-806A-40A0-B92F-7DCEFC65924C}" type="pres">
      <dgm:prSet presAssocID="{BE58D021-C11C-40F1-8C49-E6B5A9362E83}" presName="spaceRect" presStyleCnt="0"/>
      <dgm:spPr/>
    </dgm:pt>
    <dgm:pt modelId="{01EE9A07-960E-4632-B552-D7B516080958}" type="pres">
      <dgm:prSet presAssocID="{BE58D021-C11C-40F1-8C49-E6B5A9362E83}" presName="parTx" presStyleLbl="revTx" presStyleIdx="2" presStyleCnt="4">
        <dgm:presLayoutVars>
          <dgm:chMax val="0"/>
          <dgm:chPref val="0"/>
        </dgm:presLayoutVars>
      </dgm:prSet>
      <dgm:spPr/>
    </dgm:pt>
    <dgm:pt modelId="{842C1867-CE6E-483D-9770-2DBB9618F0B8}" type="pres">
      <dgm:prSet presAssocID="{61162937-E57A-4959-8E90-D74E1F803513}" presName="sibTrans" presStyleCnt="0"/>
      <dgm:spPr/>
    </dgm:pt>
    <dgm:pt modelId="{E77759B9-8329-4077-9B61-C35B294A3ABA}" type="pres">
      <dgm:prSet presAssocID="{12F24288-2741-48C1-847F-F185AC153116}" presName="compNode" presStyleCnt="0"/>
      <dgm:spPr/>
    </dgm:pt>
    <dgm:pt modelId="{46D7BEE0-3696-42D2-93EC-6666F388F197}" type="pres">
      <dgm:prSet presAssocID="{12F24288-2741-48C1-847F-F185AC153116}" presName="bgRect" presStyleLbl="bgShp" presStyleIdx="3" presStyleCnt="4" custLinFactNeighborX="-358" custLinFactNeighborY="152"/>
      <dgm:spPr/>
    </dgm:pt>
    <dgm:pt modelId="{A0EFFDCA-4BA0-4DC6-A14C-94EF21191D64}" type="pres">
      <dgm:prSet presAssocID="{12F24288-2741-48C1-847F-F185AC153116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42DA385D-88E9-468B-83BC-374CE40EC8E9}" type="pres">
      <dgm:prSet presAssocID="{12F24288-2741-48C1-847F-F185AC153116}" presName="spaceRect" presStyleCnt="0"/>
      <dgm:spPr/>
    </dgm:pt>
    <dgm:pt modelId="{626598DE-D2D1-44D1-976B-4411D317EE32}" type="pres">
      <dgm:prSet presAssocID="{12F24288-2741-48C1-847F-F185AC15311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92F53E-CA43-490E-AE79-03B318BB3BC6}" srcId="{6F4AD27F-C14B-43ED-B1F5-2859EA608358}" destId="{6A9CF1AC-3F53-4C6B-B4BD-6428E9461239}" srcOrd="1" destOrd="0" parTransId="{DFB1F326-FADA-4F32-9F0A-6314937798B7}" sibTransId="{A1F54291-D23B-4565-B65E-D068FAF62F54}"/>
    <dgm:cxn modelId="{BC30444D-246A-4ACF-A012-5CCF368FEAF1}" srcId="{6F4AD27F-C14B-43ED-B1F5-2859EA608358}" destId="{12F24288-2741-48C1-847F-F185AC153116}" srcOrd="3" destOrd="0" parTransId="{A25C1E30-E322-4DFC-B068-ECBAACF747C1}" sibTransId="{B788666A-E0CF-449E-A019-E1D84C9E251F}"/>
    <dgm:cxn modelId="{E44763B7-3516-428F-B4C6-4354D7DE8E73}" srcId="{6F4AD27F-C14B-43ED-B1F5-2859EA608358}" destId="{577EDE32-09E3-45A2-8A66-99FFECC900EC}" srcOrd="0" destOrd="0" parTransId="{EC96CA1A-AB66-45AA-A65E-65AE65F28D7E}" sibTransId="{881C3E7B-445E-4E43-B5EE-5324237747FD}"/>
    <dgm:cxn modelId="{19E4BED1-8963-4CA8-8C5C-4314D8ACA858}" type="presOf" srcId="{12F24288-2741-48C1-847F-F185AC153116}" destId="{626598DE-D2D1-44D1-976B-4411D317EE32}" srcOrd="0" destOrd="0" presId="urn:microsoft.com/office/officeart/2018/2/layout/IconVerticalSolidList"/>
    <dgm:cxn modelId="{473E10D9-FABD-45F9-BC0E-75D0BAD45CEA}" type="presOf" srcId="{6A9CF1AC-3F53-4C6B-B4BD-6428E9461239}" destId="{1F4BF929-8D92-4E31-B742-0051D741C003}" srcOrd="0" destOrd="0" presId="urn:microsoft.com/office/officeart/2018/2/layout/IconVerticalSolidList"/>
    <dgm:cxn modelId="{2C164FDA-7184-48A9-B9A5-F43700A4A76F}" srcId="{6F4AD27F-C14B-43ED-B1F5-2859EA608358}" destId="{BE58D021-C11C-40F1-8C49-E6B5A9362E83}" srcOrd="2" destOrd="0" parTransId="{BE2FB617-EBB8-4922-A791-0F2A2EB3524A}" sibTransId="{61162937-E57A-4959-8E90-D74E1F803513}"/>
    <dgm:cxn modelId="{263C2FDB-6207-4806-91FA-94AD0DE5EE00}" type="presOf" srcId="{577EDE32-09E3-45A2-8A66-99FFECC900EC}" destId="{59A1B782-5110-4441-A323-E080FDB14EE3}" srcOrd="0" destOrd="0" presId="urn:microsoft.com/office/officeart/2018/2/layout/IconVerticalSolidList"/>
    <dgm:cxn modelId="{B37C76F4-A175-4AE4-80B3-C5191B3FFA64}" type="presOf" srcId="{BE58D021-C11C-40F1-8C49-E6B5A9362E83}" destId="{01EE9A07-960E-4632-B552-D7B516080958}" srcOrd="0" destOrd="0" presId="urn:microsoft.com/office/officeart/2018/2/layout/IconVerticalSolidList"/>
    <dgm:cxn modelId="{2B86B5F4-BF4D-4F58-B630-32D878A3ED1C}" type="presOf" srcId="{6F4AD27F-C14B-43ED-B1F5-2859EA608358}" destId="{6BC21D7F-5AE9-417A-9136-80C3CBA008E1}" srcOrd="0" destOrd="0" presId="urn:microsoft.com/office/officeart/2018/2/layout/IconVerticalSolidList"/>
    <dgm:cxn modelId="{ABD7F66F-4C64-47F3-A1C3-2EC6BA3FF02C}" type="presParOf" srcId="{6BC21D7F-5AE9-417A-9136-80C3CBA008E1}" destId="{03D12C4E-4874-42C7-B798-47A1FE2E0FD1}" srcOrd="0" destOrd="0" presId="urn:microsoft.com/office/officeart/2018/2/layout/IconVerticalSolidList"/>
    <dgm:cxn modelId="{01C972FC-30BC-4B83-A640-B0885E0A8B33}" type="presParOf" srcId="{03D12C4E-4874-42C7-B798-47A1FE2E0FD1}" destId="{7FC8A83E-1878-4020-822A-1A70EBE92790}" srcOrd="0" destOrd="0" presId="urn:microsoft.com/office/officeart/2018/2/layout/IconVerticalSolidList"/>
    <dgm:cxn modelId="{8B182A6B-798C-4197-9A9E-3B7037B31787}" type="presParOf" srcId="{03D12C4E-4874-42C7-B798-47A1FE2E0FD1}" destId="{ADDBB3B2-D55F-47E7-A15C-340588EF9E75}" srcOrd="1" destOrd="0" presId="urn:microsoft.com/office/officeart/2018/2/layout/IconVerticalSolidList"/>
    <dgm:cxn modelId="{81BC171F-29A2-4F50-AA8E-ACCECB4D171E}" type="presParOf" srcId="{03D12C4E-4874-42C7-B798-47A1FE2E0FD1}" destId="{8176F20A-B86F-4C3B-A39E-733210CDD451}" srcOrd="2" destOrd="0" presId="urn:microsoft.com/office/officeart/2018/2/layout/IconVerticalSolidList"/>
    <dgm:cxn modelId="{7F022DF6-F1D5-4B83-B907-66216ABFABD2}" type="presParOf" srcId="{03D12C4E-4874-42C7-B798-47A1FE2E0FD1}" destId="{59A1B782-5110-4441-A323-E080FDB14EE3}" srcOrd="3" destOrd="0" presId="urn:microsoft.com/office/officeart/2018/2/layout/IconVerticalSolidList"/>
    <dgm:cxn modelId="{EA106E12-D716-4A7C-9B7C-F6A47FCCC11F}" type="presParOf" srcId="{6BC21D7F-5AE9-417A-9136-80C3CBA008E1}" destId="{89A2EDE6-D8EF-4689-9C69-661E909C0A40}" srcOrd="1" destOrd="0" presId="urn:microsoft.com/office/officeart/2018/2/layout/IconVerticalSolidList"/>
    <dgm:cxn modelId="{CA8B3D4F-16F6-4377-90D1-00774B0F8817}" type="presParOf" srcId="{6BC21D7F-5AE9-417A-9136-80C3CBA008E1}" destId="{C8437EFB-0FB6-47EF-9AE8-30FFD0AF0D91}" srcOrd="2" destOrd="0" presId="urn:microsoft.com/office/officeart/2018/2/layout/IconVerticalSolidList"/>
    <dgm:cxn modelId="{EED916A7-55FA-4965-91DE-9050C8E56753}" type="presParOf" srcId="{C8437EFB-0FB6-47EF-9AE8-30FFD0AF0D91}" destId="{5705DDEB-D4FC-452D-BBA0-8C0AB1772447}" srcOrd="0" destOrd="0" presId="urn:microsoft.com/office/officeart/2018/2/layout/IconVerticalSolidList"/>
    <dgm:cxn modelId="{AB9BABEE-988F-435D-805B-E5F446E46B4A}" type="presParOf" srcId="{C8437EFB-0FB6-47EF-9AE8-30FFD0AF0D91}" destId="{AB1659D1-3F36-45DF-B327-06C55A3ADAF8}" srcOrd="1" destOrd="0" presId="urn:microsoft.com/office/officeart/2018/2/layout/IconVerticalSolidList"/>
    <dgm:cxn modelId="{3924259C-69FF-4F87-A2BF-88E3F369922A}" type="presParOf" srcId="{C8437EFB-0FB6-47EF-9AE8-30FFD0AF0D91}" destId="{B84B6E46-1324-4E08-8F98-5834CECFC5C0}" srcOrd="2" destOrd="0" presId="urn:microsoft.com/office/officeart/2018/2/layout/IconVerticalSolidList"/>
    <dgm:cxn modelId="{B88D91BD-AAF7-4507-884F-59DDAEBB68DC}" type="presParOf" srcId="{C8437EFB-0FB6-47EF-9AE8-30FFD0AF0D91}" destId="{1F4BF929-8D92-4E31-B742-0051D741C003}" srcOrd="3" destOrd="0" presId="urn:microsoft.com/office/officeart/2018/2/layout/IconVerticalSolidList"/>
    <dgm:cxn modelId="{A56157CF-C1E0-4B86-8896-842254F16224}" type="presParOf" srcId="{6BC21D7F-5AE9-417A-9136-80C3CBA008E1}" destId="{E96945AD-FD86-4014-AD1E-58E3492D471F}" srcOrd="3" destOrd="0" presId="urn:microsoft.com/office/officeart/2018/2/layout/IconVerticalSolidList"/>
    <dgm:cxn modelId="{96B57CE2-0E63-4E7F-8355-510EB7F0173B}" type="presParOf" srcId="{6BC21D7F-5AE9-417A-9136-80C3CBA008E1}" destId="{00EA612B-DB16-4913-AE67-C57137D03F59}" srcOrd="4" destOrd="0" presId="urn:microsoft.com/office/officeart/2018/2/layout/IconVerticalSolidList"/>
    <dgm:cxn modelId="{AECAFE32-7642-40C4-A1CD-C3ABACC2FAC8}" type="presParOf" srcId="{00EA612B-DB16-4913-AE67-C57137D03F59}" destId="{2209B990-3E10-4435-BBA8-1DD0ED865CD5}" srcOrd="0" destOrd="0" presId="urn:microsoft.com/office/officeart/2018/2/layout/IconVerticalSolidList"/>
    <dgm:cxn modelId="{BC2B8726-0A3E-44D2-BC79-14960FFC22E9}" type="presParOf" srcId="{00EA612B-DB16-4913-AE67-C57137D03F59}" destId="{3B5F8773-AA26-44F0-BD9F-4F801EA78055}" srcOrd="1" destOrd="0" presId="urn:microsoft.com/office/officeart/2018/2/layout/IconVerticalSolidList"/>
    <dgm:cxn modelId="{182072C4-4BFC-4788-92F6-8D238AB1A3FE}" type="presParOf" srcId="{00EA612B-DB16-4913-AE67-C57137D03F59}" destId="{7B2D1E45-806A-40A0-B92F-7DCEFC65924C}" srcOrd="2" destOrd="0" presId="urn:microsoft.com/office/officeart/2018/2/layout/IconVerticalSolidList"/>
    <dgm:cxn modelId="{F44CA303-671A-47BF-A81A-6BD8F42AC7BD}" type="presParOf" srcId="{00EA612B-DB16-4913-AE67-C57137D03F59}" destId="{01EE9A07-960E-4632-B552-D7B516080958}" srcOrd="3" destOrd="0" presId="urn:microsoft.com/office/officeart/2018/2/layout/IconVerticalSolidList"/>
    <dgm:cxn modelId="{805E8701-FE54-4FC6-9979-16A05D417AC3}" type="presParOf" srcId="{6BC21D7F-5AE9-417A-9136-80C3CBA008E1}" destId="{842C1867-CE6E-483D-9770-2DBB9618F0B8}" srcOrd="5" destOrd="0" presId="urn:microsoft.com/office/officeart/2018/2/layout/IconVerticalSolidList"/>
    <dgm:cxn modelId="{1B00238A-D6E9-4969-AC6B-456D1313D4D8}" type="presParOf" srcId="{6BC21D7F-5AE9-417A-9136-80C3CBA008E1}" destId="{E77759B9-8329-4077-9B61-C35B294A3ABA}" srcOrd="6" destOrd="0" presId="urn:microsoft.com/office/officeart/2018/2/layout/IconVerticalSolidList"/>
    <dgm:cxn modelId="{C596E467-65DB-420A-AA45-5FFD6DCCD397}" type="presParOf" srcId="{E77759B9-8329-4077-9B61-C35B294A3ABA}" destId="{46D7BEE0-3696-42D2-93EC-6666F388F197}" srcOrd="0" destOrd="0" presId="urn:microsoft.com/office/officeart/2018/2/layout/IconVerticalSolidList"/>
    <dgm:cxn modelId="{FA98C74D-1A9E-49E2-928C-06D682894BF6}" type="presParOf" srcId="{E77759B9-8329-4077-9B61-C35B294A3ABA}" destId="{A0EFFDCA-4BA0-4DC6-A14C-94EF21191D64}" srcOrd="1" destOrd="0" presId="urn:microsoft.com/office/officeart/2018/2/layout/IconVerticalSolidList"/>
    <dgm:cxn modelId="{436BEF6C-40C7-4812-8104-628E41190FF7}" type="presParOf" srcId="{E77759B9-8329-4077-9B61-C35B294A3ABA}" destId="{42DA385D-88E9-468B-83BC-374CE40EC8E9}" srcOrd="2" destOrd="0" presId="urn:microsoft.com/office/officeart/2018/2/layout/IconVerticalSolidList"/>
    <dgm:cxn modelId="{8A65B990-6F1F-42A7-B10B-AC3299649844}" type="presParOf" srcId="{E77759B9-8329-4077-9B61-C35B294A3ABA}" destId="{626598DE-D2D1-44D1-976B-4411D317EE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4AD27F-C14B-43ED-B1F5-2859EA60835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7EDE32-09E3-45A2-8A66-99FFECC900EC}">
      <dgm:prSet/>
      <dgm:spPr/>
      <dgm:t>
        <a:bodyPr/>
        <a:lstStyle/>
        <a:p>
          <a:r>
            <a:rPr lang="en-US" dirty="0"/>
            <a:t>Creating Particle Systems (Slide 5)</a:t>
          </a:r>
        </a:p>
      </dgm:t>
    </dgm:pt>
    <dgm:pt modelId="{EC96CA1A-AB66-45AA-A65E-65AE65F28D7E}" type="parTrans" cxnId="{E44763B7-3516-428F-B4C6-4354D7DE8E73}">
      <dgm:prSet/>
      <dgm:spPr/>
      <dgm:t>
        <a:bodyPr/>
        <a:lstStyle/>
        <a:p>
          <a:endParaRPr lang="en-US"/>
        </a:p>
      </dgm:t>
    </dgm:pt>
    <dgm:pt modelId="{881C3E7B-445E-4E43-B5EE-5324237747FD}" type="sibTrans" cxnId="{E44763B7-3516-428F-B4C6-4354D7DE8E73}">
      <dgm:prSet/>
      <dgm:spPr/>
      <dgm:t>
        <a:bodyPr/>
        <a:lstStyle/>
        <a:p>
          <a:endParaRPr lang="en-US"/>
        </a:p>
      </dgm:t>
    </dgm:pt>
    <dgm:pt modelId="{6A9CF1AC-3F53-4C6B-B4BD-6428E9461239}">
      <dgm:prSet/>
      <dgm:spPr/>
      <dgm:t>
        <a:bodyPr/>
        <a:lstStyle/>
        <a:p>
          <a:r>
            <a:rPr lang="en-US" dirty="0"/>
            <a:t>Adjusting Elements</a:t>
          </a:r>
        </a:p>
      </dgm:t>
    </dgm:pt>
    <dgm:pt modelId="{DFB1F326-FADA-4F32-9F0A-6314937798B7}" type="parTrans" cxnId="{F992F53E-CA43-490E-AE79-03B318BB3BC6}">
      <dgm:prSet/>
      <dgm:spPr/>
      <dgm:t>
        <a:bodyPr/>
        <a:lstStyle/>
        <a:p>
          <a:endParaRPr lang="en-US"/>
        </a:p>
      </dgm:t>
    </dgm:pt>
    <dgm:pt modelId="{A1F54291-D23B-4565-B65E-D068FAF62F54}" type="sibTrans" cxnId="{F992F53E-CA43-490E-AE79-03B318BB3BC6}">
      <dgm:prSet/>
      <dgm:spPr/>
      <dgm:t>
        <a:bodyPr/>
        <a:lstStyle/>
        <a:p>
          <a:endParaRPr lang="en-US"/>
        </a:p>
      </dgm:t>
    </dgm:pt>
    <dgm:pt modelId="{BE58D021-C11C-40F1-8C49-E6B5A9362E83}">
      <dgm:prSet/>
      <dgm:spPr/>
      <dgm:t>
        <a:bodyPr/>
        <a:lstStyle/>
        <a:p>
          <a:r>
            <a:rPr lang="en-US" dirty="0"/>
            <a:t>Refining Particle system</a:t>
          </a:r>
        </a:p>
      </dgm:t>
    </dgm:pt>
    <dgm:pt modelId="{BE2FB617-EBB8-4922-A791-0F2A2EB3524A}" type="parTrans" cxnId="{2C164FDA-7184-48A9-B9A5-F43700A4A76F}">
      <dgm:prSet/>
      <dgm:spPr/>
      <dgm:t>
        <a:bodyPr/>
        <a:lstStyle/>
        <a:p>
          <a:endParaRPr lang="en-US"/>
        </a:p>
      </dgm:t>
    </dgm:pt>
    <dgm:pt modelId="{61162937-E57A-4959-8E90-D74E1F803513}" type="sibTrans" cxnId="{2C164FDA-7184-48A9-B9A5-F43700A4A76F}">
      <dgm:prSet/>
      <dgm:spPr/>
      <dgm:t>
        <a:bodyPr/>
        <a:lstStyle/>
        <a:p>
          <a:endParaRPr lang="en-US"/>
        </a:p>
      </dgm:t>
    </dgm:pt>
    <dgm:pt modelId="{12F24288-2741-48C1-847F-F185AC153116}">
      <dgm:prSet/>
      <dgm:spPr/>
      <dgm:t>
        <a:bodyPr/>
        <a:lstStyle/>
        <a:p>
          <a:r>
            <a:rPr lang="en-US" dirty="0"/>
            <a:t>Customizing with Maps/textures</a:t>
          </a:r>
        </a:p>
      </dgm:t>
    </dgm:pt>
    <dgm:pt modelId="{A25C1E30-E322-4DFC-B068-ECBAACF747C1}" type="parTrans" cxnId="{BC30444D-246A-4ACF-A012-5CCF368FEAF1}">
      <dgm:prSet/>
      <dgm:spPr/>
      <dgm:t>
        <a:bodyPr/>
        <a:lstStyle/>
        <a:p>
          <a:endParaRPr lang="en-US"/>
        </a:p>
      </dgm:t>
    </dgm:pt>
    <dgm:pt modelId="{B788666A-E0CF-449E-A019-E1D84C9E251F}" type="sibTrans" cxnId="{BC30444D-246A-4ACF-A012-5CCF368FEAF1}">
      <dgm:prSet/>
      <dgm:spPr/>
      <dgm:t>
        <a:bodyPr/>
        <a:lstStyle/>
        <a:p>
          <a:endParaRPr lang="en-US"/>
        </a:p>
      </dgm:t>
    </dgm:pt>
    <dgm:pt modelId="{6BC21D7F-5AE9-417A-9136-80C3CBA008E1}" type="pres">
      <dgm:prSet presAssocID="{6F4AD27F-C14B-43ED-B1F5-2859EA608358}" presName="root" presStyleCnt="0">
        <dgm:presLayoutVars>
          <dgm:dir/>
          <dgm:resizeHandles val="exact"/>
        </dgm:presLayoutVars>
      </dgm:prSet>
      <dgm:spPr/>
    </dgm:pt>
    <dgm:pt modelId="{03D12C4E-4874-42C7-B798-47A1FE2E0FD1}" type="pres">
      <dgm:prSet presAssocID="{577EDE32-09E3-45A2-8A66-99FFECC900EC}" presName="compNode" presStyleCnt="0"/>
      <dgm:spPr/>
    </dgm:pt>
    <dgm:pt modelId="{7FC8A83E-1878-4020-822A-1A70EBE92790}" type="pres">
      <dgm:prSet presAssocID="{577EDE32-09E3-45A2-8A66-99FFECC900EC}" presName="bgRect" presStyleLbl="bgShp" presStyleIdx="0" presStyleCnt="4"/>
      <dgm:spPr/>
    </dgm:pt>
    <dgm:pt modelId="{ADDBB3B2-D55F-47E7-A15C-340588EF9E75}" type="pres">
      <dgm:prSet presAssocID="{577EDE32-09E3-45A2-8A66-99FFECC900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8176F20A-B86F-4C3B-A39E-733210CDD451}" type="pres">
      <dgm:prSet presAssocID="{577EDE32-09E3-45A2-8A66-99FFECC900EC}" presName="spaceRect" presStyleCnt="0"/>
      <dgm:spPr/>
    </dgm:pt>
    <dgm:pt modelId="{59A1B782-5110-4441-A323-E080FDB14EE3}" type="pres">
      <dgm:prSet presAssocID="{577EDE32-09E3-45A2-8A66-99FFECC900EC}" presName="parTx" presStyleLbl="revTx" presStyleIdx="0" presStyleCnt="4">
        <dgm:presLayoutVars>
          <dgm:chMax val="0"/>
          <dgm:chPref val="0"/>
        </dgm:presLayoutVars>
      </dgm:prSet>
      <dgm:spPr/>
    </dgm:pt>
    <dgm:pt modelId="{89A2EDE6-D8EF-4689-9C69-661E909C0A40}" type="pres">
      <dgm:prSet presAssocID="{881C3E7B-445E-4E43-B5EE-5324237747FD}" presName="sibTrans" presStyleCnt="0"/>
      <dgm:spPr/>
    </dgm:pt>
    <dgm:pt modelId="{C8437EFB-0FB6-47EF-9AE8-30FFD0AF0D91}" type="pres">
      <dgm:prSet presAssocID="{6A9CF1AC-3F53-4C6B-B4BD-6428E9461239}" presName="compNode" presStyleCnt="0"/>
      <dgm:spPr/>
    </dgm:pt>
    <dgm:pt modelId="{5705DDEB-D4FC-452D-BBA0-8C0AB1772447}" type="pres">
      <dgm:prSet presAssocID="{6A9CF1AC-3F53-4C6B-B4BD-6428E9461239}" presName="bgRect" presStyleLbl="bgShp" presStyleIdx="1" presStyleCnt="4"/>
      <dgm:spPr/>
    </dgm:pt>
    <dgm:pt modelId="{AB1659D1-3F36-45DF-B327-06C55A3ADAF8}" type="pres">
      <dgm:prSet presAssocID="{6A9CF1AC-3F53-4C6B-B4BD-6428E9461239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B84B6E46-1324-4E08-8F98-5834CECFC5C0}" type="pres">
      <dgm:prSet presAssocID="{6A9CF1AC-3F53-4C6B-B4BD-6428E9461239}" presName="spaceRect" presStyleCnt="0"/>
      <dgm:spPr/>
    </dgm:pt>
    <dgm:pt modelId="{1F4BF929-8D92-4E31-B742-0051D741C003}" type="pres">
      <dgm:prSet presAssocID="{6A9CF1AC-3F53-4C6B-B4BD-6428E9461239}" presName="parTx" presStyleLbl="revTx" presStyleIdx="1" presStyleCnt="4">
        <dgm:presLayoutVars>
          <dgm:chMax val="0"/>
          <dgm:chPref val="0"/>
        </dgm:presLayoutVars>
      </dgm:prSet>
      <dgm:spPr/>
    </dgm:pt>
    <dgm:pt modelId="{E96945AD-FD86-4014-AD1E-58E3492D471F}" type="pres">
      <dgm:prSet presAssocID="{A1F54291-D23B-4565-B65E-D068FAF62F54}" presName="sibTrans" presStyleCnt="0"/>
      <dgm:spPr/>
    </dgm:pt>
    <dgm:pt modelId="{00EA612B-DB16-4913-AE67-C57137D03F59}" type="pres">
      <dgm:prSet presAssocID="{BE58D021-C11C-40F1-8C49-E6B5A9362E83}" presName="compNode" presStyleCnt="0"/>
      <dgm:spPr/>
    </dgm:pt>
    <dgm:pt modelId="{2209B990-3E10-4435-BBA8-1DD0ED865CD5}" type="pres">
      <dgm:prSet presAssocID="{BE58D021-C11C-40F1-8C49-E6B5A9362E83}" presName="bgRect" presStyleLbl="bgShp" presStyleIdx="2" presStyleCnt="4"/>
      <dgm:spPr/>
    </dgm:pt>
    <dgm:pt modelId="{3B5F8773-AA26-44F0-BD9F-4F801EA78055}" type="pres">
      <dgm:prSet presAssocID="{BE58D021-C11C-40F1-8C49-E6B5A9362E83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7B2D1E45-806A-40A0-B92F-7DCEFC65924C}" type="pres">
      <dgm:prSet presAssocID="{BE58D021-C11C-40F1-8C49-E6B5A9362E83}" presName="spaceRect" presStyleCnt="0"/>
      <dgm:spPr/>
    </dgm:pt>
    <dgm:pt modelId="{01EE9A07-960E-4632-B552-D7B516080958}" type="pres">
      <dgm:prSet presAssocID="{BE58D021-C11C-40F1-8C49-E6B5A9362E83}" presName="parTx" presStyleLbl="revTx" presStyleIdx="2" presStyleCnt="4">
        <dgm:presLayoutVars>
          <dgm:chMax val="0"/>
          <dgm:chPref val="0"/>
        </dgm:presLayoutVars>
      </dgm:prSet>
      <dgm:spPr/>
    </dgm:pt>
    <dgm:pt modelId="{842C1867-CE6E-483D-9770-2DBB9618F0B8}" type="pres">
      <dgm:prSet presAssocID="{61162937-E57A-4959-8E90-D74E1F803513}" presName="sibTrans" presStyleCnt="0"/>
      <dgm:spPr/>
    </dgm:pt>
    <dgm:pt modelId="{E77759B9-8329-4077-9B61-C35B294A3ABA}" type="pres">
      <dgm:prSet presAssocID="{12F24288-2741-48C1-847F-F185AC153116}" presName="compNode" presStyleCnt="0"/>
      <dgm:spPr/>
    </dgm:pt>
    <dgm:pt modelId="{46D7BEE0-3696-42D2-93EC-6666F388F197}" type="pres">
      <dgm:prSet presAssocID="{12F24288-2741-48C1-847F-F185AC153116}" presName="bgRect" presStyleLbl="bgShp" presStyleIdx="3" presStyleCnt="4" custLinFactNeighborX="-358" custLinFactNeighborY="152"/>
      <dgm:spPr/>
    </dgm:pt>
    <dgm:pt modelId="{A0EFFDCA-4BA0-4DC6-A14C-94EF21191D64}" type="pres">
      <dgm:prSet presAssocID="{12F24288-2741-48C1-847F-F185AC153116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42DA385D-88E9-468B-83BC-374CE40EC8E9}" type="pres">
      <dgm:prSet presAssocID="{12F24288-2741-48C1-847F-F185AC153116}" presName="spaceRect" presStyleCnt="0"/>
      <dgm:spPr/>
    </dgm:pt>
    <dgm:pt modelId="{626598DE-D2D1-44D1-976B-4411D317EE32}" type="pres">
      <dgm:prSet presAssocID="{12F24288-2741-48C1-847F-F185AC15311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92F53E-CA43-490E-AE79-03B318BB3BC6}" srcId="{6F4AD27F-C14B-43ED-B1F5-2859EA608358}" destId="{6A9CF1AC-3F53-4C6B-B4BD-6428E9461239}" srcOrd="1" destOrd="0" parTransId="{DFB1F326-FADA-4F32-9F0A-6314937798B7}" sibTransId="{A1F54291-D23B-4565-B65E-D068FAF62F54}"/>
    <dgm:cxn modelId="{BC30444D-246A-4ACF-A012-5CCF368FEAF1}" srcId="{6F4AD27F-C14B-43ED-B1F5-2859EA608358}" destId="{12F24288-2741-48C1-847F-F185AC153116}" srcOrd="3" destOrd="0" parTransId="{A25C1E30-E322-4DFC-B068-ECBAACF747C1}" sibTransId="{B788666A-E0CF-449E-A019-E1D84C9E251F}"/>
    <dgm:cxn modelId="{E44763B7-3516-428F-B4C6-4354D7DE8E73}" srcId="{6F4AD27F-C14B-43ED-B1F5-2859EA608358}" destId="{577EDE32-09E3-45A2-8A66-99FFECC900EC}" srcOrd="0" destOrd="0" parTransId="{EC96CA1A-AB66-45AA-A65E-65AE65F28D7E}" sibTransId="{881C3E7B-445E-4E43-B5EE-5324237747FD}"/>
    <dgm:cxn modelId="{19E4BED1-8963-4CA8-8C5C-4314D8ACA858}" type="presOf" srcId="{12F24288-2741-48C1-847F-F185AC153116}" destId="{626598DE-D2D1-44D1-976B-4411D317EE32}" srcOrd="0" destOrd="0" presId="urn:microsoft.com/office/officeart/2018/2/layout/IconVerticalSolidList"/>
    <dgm:cxn modelId="{473E10D9-FABD-45F9-BC0E-75D0BAD45CEA}" type="presOf" srcId="{6A9CF1AC-3F53-4C6B-B4BD-6428E9461239}" destId="{1F4BF929-8D92-4E31-B742-0051D741C003}" srcOrd="0" destOrd="0" presId="urn:microsoft.com/office/officeart/2018/2/layout/IconVerticalSolidList"/>
    <dgm:cxn modelId="{2C164FDA-7184-48A9-B9A5-F43700A4A76F}" srcId="{6F4AD27F-C14B-43ED-B1F5-2859EA608358}" destId="{BE58D021-C11C-40F1-8C49-E6B5A9362E83}" srcOrd="2" destOrd="0" parTransId="{BE2FB617-EBB8-4922-A791-0F2A2EB3524A}" sibTransId="{61162937-E57A-4959-8E90-D74E1F803513}"/>
    <dgm:cxn modelId="{263C2FDB-6207-4806-91FA-94AD0DE5EE00}" type="presOf" srcId="{577EDE32-09E3-45A2-8A66-99FFECC900EC}" destId="{59A1B782-5110-4441-A323-E080FDB14EE3}" srcOrd="0" destOrd="0" presId="urn:microsoft.com/office/officeart/2018/2/layout/IconVerticalSolidList"/>
    <dgm:cxn modelId="{B37C76F4-A175-4AE4-80B3-C5191B3FFA64}" type="presOf" srcId="{BE58D021-C11C-40F1-8C49-E6B5A9362E83}" destId="{01EE9A07-960E-4632-B552-D7B516080958}" srcOrd="0" destOrd="0" presId="urn:microsoft.com/office/officeart/2018/2/layout/IconVerticalSolidList"/>
    <dgm:cxn modelId="{2B86B5F4-BF4D-4F58-B630-32D878A3ED1C}" type="presOf" srcId="{6F4AD27F-C14B-43ED-B1F5-2859EA608358}" destId="{6BC21D7F-5AE9-417A-9136-80C3CBA008E1}" srcOrd="0" destOrd="0" presId="urn:microsoft.com/office/officeart/2018/2/layout/IconVerticalSolidList"/>
    <dgm:cxn modelId="{ABD7F66F-4C64-47F3-A1C3-2EC6BA3FF02C}" type="presParOf" srcId="{6BC21D7F-5AE9-417A-9136-80C3CBA008E1}" destId="{03D12C4E-4874-42C7-B798-47A1FE2E0FD1}" srcOrd="0" destOrd="0" presId="urn:microsoft.com/office/officeart/2018/2/layout/IconVerticalSolidList"/>
    <dgm:cxn modelId="{01C972FC-30BC-4B83-A640-B0885E0A8B33}" type="presParOf" srcId="{03D12C4E-4874-42C7-B798-47A1FE2E0FD1}" destId="{7FC8A83E-1878-4020-822A-1A70EBE92790}" srcOrd="0" destOrd="0" presId="urn:microsoft.com/office/officeart/2018/2/layout/IconVerticalSolidList"/>
    <dgm:cxn modelId="{8B182A6B-798C-4197-9A9E-3B7037B31787}" type="presParOf" srcId="{03D12C4E-4874-42C7-B798-47A1FE2E0FD1}" destId="{ADDBB3B2-D55F-47E7-A15C-340588EF9E75}" srcOrd="1" destOrd="0" presId="urn:microsoft.com/office/officeart/2018/2/layout/IconVerticalSolidList"/>
    <dgm:cxn modelId="{81BC171F-29A2-4F50-AA8E-ACCECB4D171E}" type="presParOf" srcId="{03D12C4E-4874-42C7-B798-47A1FE2E0FD1}" destId="{8176F20A-B86F-4C3B-A39E-733210CDD451}" srcOrd="2" destOrd="0" presId="urn:microsoft.com/office/officeart/2018/2/layout/IconVerticalSolidList"/>
    <dgm:cxn modelId="{7F022DF6-F1D5-4B83-B907-66216ABFABD2}" type="presParOf" srcId="{03D12C4E-4874-42C7-B798-47A1FE2E0FD1}" destId="{59A1B782-5110-4441-A323-E080FDB14EE3}" srcOrd="3" destOrd="0" presId="urn:microsoft.com/office/officeart/2018/2/layout/IconVerticalSolidList"/>
    <dgm:cxn modelId="{EA106E12-D716-4A7C-9B7C-F6A47FCCC11F}" type="presParOf" srcId="{6BC21D7F-5AE9-417A-9136-80C3CBA008E1}" destId="{89A2EDE6-D8EF-4689-9C69-661E909C0A40}" srcOrd="1" destOrd="0" presId="urn:microsoft.com/office/officeart/2018/2/layout/IconVerticalSolidList"/>
    <dgm:cxn modelId="{CA8B3D4F-16F6-4377-90D1-00774B0F8817}" type="presParOf" srcId="{6BC21D7F-5AE9-417A-9136-80C3CBA008E1}" destId="{C8437EFB-0FB6-47EF-9AE8-30FFD0AF0D91}" srcOrd="2" destOrd="0" presId="urn:microsoft.com/office/officeart/2018/2/layout/IconVerticalSolidList"/>
    <dgm:cxn modelId="{EED916A7-55FA-4965-91DE-9050C8E56753}" type="presParOf" srcId="{C8437EFB-0FB6-47EF-9AE8-30FFD0AF0D91}" destId="{5705DDEB-D4FC-452D-BBA0-8C0AB1772447}" srcOrd="0" destOrd="0" presId="urn:microsoft.com/office/officeart/2018/2/layout/IconVerticalSolidList"/>
    <dgm:cxn modelId="{AB9BABEE-988F-435D-805B-E5F446E46B4A}" type="presParOf" srcId="{C8437EFB-0FB6-47EF-9AE8-30FFD0AF0D91}" destId="{AB1659D1-3F36-45DF-B327-06C55A3ADAF8}" srcOrd="1" destOrd="0" presId="urn:microsoft.com/office/officeart/2018/2/layout/IconVerticalSolidList"/>
    <dgm:cxn modelId="{3924259C-69FF-4F87-A2BF-88E3F369922A}" type="presParOf" srcId="{C8437EFB-0FB6-47EF-9AE8-30FFD0AF0D91}" destId="{B84B6E46-1324-4E08-8F98-5834CECFC5C0}" srcOrd="2" destOrd="0" presId="urn:microsoft.com/office/officeart/2018/2/layout/IconVerticalSolidList"/>
    <dgm:cxn modelId="{B88D91BD-AAF7-4507-884F-59DDAEBB68DC}" type="presParOf" srcId="{C8437EFB-0FB6-47EF-9AE8-30FFD0AF0D91}" destId="{1F4BF929-8D92-4E31-B742-0051D741C003}" srcOrd="3" destOrd="0" presId="urn:microsoft.com/office/officeart/2018/2/layout/IconVerticalSolidList"/>
    <dgm:cxn modelId="{A56157CF-C1E0-4B86-8896-842254F16224}" type="presParOf" srcId="{6BC21D7F-5AE9-417A-9136-80C3CBA008E1}" destId="{E96945AD-FD86-4014-AD1E-58E3492D471F}" srcOrd="3" destOrd="0" presId="urn:microsoft.com/office/officeart/2018/2/layout/IconVerticalSolidList"/>
    <dgm:cxn modelId="{96B57CE2-0E63-4E7F-8355-510EB7F0173B}" type="presParOf" srcId="{6BC21D7F-5AE9-417A-9136-80C3CBA008E1}" destId="{00EA612B-DB16-4913-AE67-C57137D03F59}" srcOrd="4" destOrd="0" presId="urn:microsoft.com/office/officeart/2018/2/layout/IconVerticalSolidList"/>
    <dgm:cxn modelId="{AECAFE32-7642-40C4-A1CD-C3ABACC2FAC8}" type="presParOf" srcId="{00EA612B-DB16-4913-AE67-C57137D03F59}" destId="{2209B990-3E10-4435-BBA8-1DD0ED865CD5}" srcOrd="0" destOrd="0" presId="urn:microsoft.com/office/officeart/2018/2/layout/IconVerticalSolidList"/>
    <dgm:cxn modelId="{BC2B8726-0A3E-44D2-BC79-14960FFC22E9}" type="presParOf" srcId="{00EA612B-DB16-4913-AE67-C57137D03F59}" destId="{3B5F8773-AA26-44F0-BD9F-4F801EA78055}" srcOrd="1" destOrd="0" presId="urn:microsoft.com/office/officeart/2018/2/layout/IconVerticalSolidList"/>
    <dgm:cxn modelId="{182072C4-4BFC-4788-92F6-8D238AB1A3FE}" type="presParOf" srcId="{00EA612B-DB16-4913-AE67-C57137D03F59}" destId="{7B2D1E45-806A-40A0-B92F-7DCEFC65924C}" srcOrd="2" destOrd="0" presId="urn:microsoft.com/office/officeart/2018/2/layout/IconVerticalSolidList"/>
    <dgm:cxn modelId="{F44CA303-671A-47BF-A81A-6BD8F42AC7BD}" type="presParOf" srcId="{00EA612B-DB16-4913-AE67-C57137D03F59}" destId="{01EE9A07-960E-4632-B552-D7B516080958}" srcOrd="3" destOrd="0" presId="urn:microsoft.com/office/officeart/2018/2/layout/IconVerticalSolidList"/>
    <dgm:cxn modelId="{805E8701-FE54-4FC6-9979-16A05D417AC3}" type="presParOf" srcId="{6BC21D7F-5AE9-417A-9136-80C3CBA008E1}" destId="{842C1867-CE6E-483D-9770-2DBB9618F0B8}" srcOrd="5" destOrd="0" presId="urn:microsoft.com/office/officeart/2018/2/layout/IconVerticalSolidList"/>
    <dgm:cxn modelId="{1B00238A-D6E9-4969-AC6B-456D1313D4D8}" type="presParOf" srcId="{6BC21D7F-5AE9-417A-9136-80C3CBA008E1}" destId="{E77759B9-8329-4077-9B61-C35B294A3ABA}" srcOrd="6" destOrd="0" presId="urn:microsoft.com/office/officeart/2018/2/layout/IconVerticalSolidList"/>
    <dgm:cxn modelId="{C596E467-65DB-420A-AA45-5FFD6DCCD397}" type="presParOf" srcId="{E77759B9-8329-4077-9B61-C35B294A3ABA}" destId="{46D7BEE0-3696-42D2-93EC-6666F388F197}" srcOrd="0" destOrd="0" presId="urn:microsoft.com/office/officeart/2018/2/layout/IconVerticalSolidList"/>
    <dgm:cxn modelId="{FA98C74D-1A9E-49E2-928C-06D682894BF6}" type="presParOf" srcId="{E77759B9-8329-4077-9B61-C35B294A3ABA}" destId="{A0EFFDCA-4BA0-4DC6-A14C-94EF21191D64}" srcOrd="1" destOrd="0" presId="urn:microsoft.com/office/officeart/2018/2/layout/IconVerticalSolidList"/>
    <dgm:cxn modelId="{436BEF6C-40C7-4812-8104-628E41190FF7}" type="presParOf" srcId="{E77759B9-8329-4077-9B61-C35B294A3ABA}" destId="{42DA385D-88E9-468B-83BC-374CE40EC8E9}" srcOrd="2" destOrd="0" presId="urn:microsoft.com/office/officeart/2018/2/layout/IconVerticalSolidList"/>
    <dgm:cxn modelId="{8A65B990-6F1F-42A7-B10B-AC3299649844}" type="presParOf" srcId="{E77759B9-8329-4077-9B61-C35B294A3ABA}" destId="{626598DE-D2D1-44D1-976B-4411D317EE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F4AD27F-C14B-43ED-B1F5-2859EA60835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7EDE32-09E3-45A2-8A66-99FFECC900EC}">
      <dgm:prSet/>
      <dgm:spPr/>
      <dgm:t>
        <a:bodyPr/>
        <a:lstStyle/>
        <a:p>
          <a:r>
            <a:rPr lang="en-US" dirty="0"/>
            <a:t>Creating Particle Systems (Slide 5)</a:t>
          </a:r>
        </a:p>
      </dgm:t>
    </dgm:pt>
    <dgm:pt modelId="{EC96CA1A-AB66-45AA-A65E-65AE65F28D7E}" type="parTrans" cxnId="{E44763B7-3516-428F-B4C6-4354D7DE8E73}">
      <dgm:prSet/>
      <dgm:spPr/>
      <dgm:t>
        <a:bodyPr/>
        <a:lstStyle/>
        <a:p>
          <a:endParaRPr lang="en-US"/>
        </a:p>
      </dgm:t>
    </dgm:pt>
    <dgm:pt modelId="{881C3E7B-445E-4E43-B5EE-5324237747FD}" type="sibTrans" cxnId="{E44763B7-3516-428F-B4C6-4354D7DE8E73}">
      <dgm:prSet/>
      <dgm:spPr/>
      <dgm:t>
        <a:bodyPr/>
        <a:lstStyle/>
        <a:p>
          <a:endParaRPr lang="en-US"/>
        </a:p>
      </dgm:t>
    </dgm:pt>
    <dgm:pt modelId="{6A9CF1AC-3F53-4C6B-B4BD-6428E9461239}">
      <dgm:prSet/>
      <dgm:spPr/>
      <dgm:t>
        <a:bodyPr/>
        <a:lstStyle/>
        <a:p>
          <a:r>
            <a:rPr lang="en-US" dirty="0"/>
            <a:t>Adjusting Elements</a:t>
          </a:r>
        </a:p>
      </dgm:t>
    </dgm:pt>
    <dgm:pt modelId="{DFB1F326-FADA-4F32-9F0A-6314937798B7}" type="parTrans" cxnId="{F992F53E-CA43-490E-AE79-03B318BB3BC6}">
      <dgm:prSet/>
      <dgm:spPr/>
      <dgm:t>
        <a:bodyPr/>
        <a:lstStyle/>
        <a:p>
          <a:endParaRPr lang="en-US"/>
        </a:p>
      </dgm:t>
    </dgm:pt>
    <dgm:pt modelId="{A1F54291-D23B-4565-B65E-D068FAF62F54}" type="sibTrans" cxnId="{F992F53E-CA43-490E-AE79-03B318BB3BC6}">
      <dgm:prSet/>
      <dgm:spPr/>
      <dgm:t>
        <a:bodyPr/>
        <a:lstStyle/>
        <a:p>
          <a:endParaRPr lang="en-US"/>
        </a:p>
      </dgm:t>
    </dgm:pt>
    <dgm:pt modelId="{BE58D021-C11C-40F1-8C49-E6B5A9362E83}">
      <dgm:prSet/>
      <dgm:spPr/>
      <dgm:t>
        <a:bodyPr/>
        <a:lstStyle/>
        <a:p>
          <a:r>
            <a:rPr lang="en-US" dirty="0"/>
            <a:t>Refining Particle system</a:t>
          </a:r>
        </a:p>
      </dgm:t>
    </dgm:pt>
    <dgm:pt modelId="{BE2FB617-EBB8-4922-A791-0F2A2EB3524A}" type="parTrans" cxnId="{2C164FDA-7184-48A9-B9A5-F43700A4A76F}">
      <dgm:prSet/>
      <dgm:spPr/>
      <dgm:t>
        <a:bodyPr/>
        <a:lstStyle/>
        <a:p>
          <a:endParaRPr lang="en-US"/>
        </a:p>
      </dgm:t>
    </dgm:pt>
    <dgm:pt modelId="{61162937-E57A-4959-8E90-D74E1F803513}" type="sibTrans" cxnId="{2C164FDA-7184-48A9-B9A5-F43700A4A76F}">
      <dgm:prSet/>
      <dgm:spPr/>
      <dgm:t>
        <a:bodyPr/>
        <a:lstStyle/>
        <a:p>
          <a:endParaRPr lang="en-US"/>
        </a:p>
      </dgm:t>
    </dgm:pt>
    <dgm:pt modelId="{12F24288-2741-48C1-847F-F185AC153116}">
      <dgm:prSet/>
      <dgm:spPr/>
      <dgm:t>
        <a:bodyPr/>
        <a:lstStyle/>
        <a:p>
          <a:r>
            <a:rPr lang="en-US" dirty="0"/>
            <a:t>Customizing with Maps/textures</a:t>
          </a:r>
        </a:p>
      </dgm:t>
    </dgm:pt>
    <dgm:pt modelId="{A25C1E30-E322-4DFC-B068-ECBAACF747C1}" type="parTrans" cxnId="{BC30444D-246A-4ACF-A012-5CCF368FEAF1}">
      <dgm:prSet/>
      <dgm:spPr/>
      <dgm:t>
        <a:bodyPr/>
        <a:lstStyle/>
        <a:p>
          <a:endParaRPr lang="en-US"/>
        </a:p>
      </dgm:t>
    </dgm:pt>
    <dgm:pt modelId="{B788666A-E0CF-449E-A019-E1D84C9E251F}" type="sibTrans" cxnId="{BC30444D-246A-4ACF-A012-5CCF368FEAF1}">
      <dgm:prSet/>
      <dgm:spPr/>
      <dgm:t>
        <a:bodyPr/>
        <a:lstStyle/>
        <a:p>
          <a:endParaRPr lang="en-US"/>
        </a:p>
      </dgm:t>
    </dgm:pt>
    <dgm:pt modelId="{6BC21D7F-5AE9-417A-9136-80C3CBA008E1}" type="pres">
      <dgm:prSet presAssocID="{6F4AD27F-C14B-43ED-B1F5-2859EA608358}" presName="root" presStyleCnt="0">
        <dgm:presLayoutVars>
          <dgm:dir/>
          <dgm:resizeHandles val="exact"/>
        </dgm:presLayoutVars>
      </dgm:prSet>
      <dgm:spPr/>
    </dgm:pt>
    <dgm:pt modelId="{03D12C4E-4874-42C7-B798-47A1FE2E0FD1}" type="pres">
      <dgm:prSet presAssocID="{577EDE32-09E3-45A2-8A66-99FFECC900EC}" presName="compNode" presStyleCnt="0"/>
      <dgm:spPr/>
    </dgm:pt>
    <dgm:pt modelId="{7FC8A83E-1878-4020-822A-1A70EBE92790}" type="pres">
      <dgm:prSet presAssocID="{577EDE32-09E3-45A2-8A66-99FFECC900EC}" presName="bgRect" presStyleLbl="bgShp" presStyleIdx="0" presStyleCnt="4"/>
      <dgm:spPr/>
    </dgm:pt>
    <dgm:pt modelId="{ADDBB3B2-D55F-47E7-A15C-340588EF9E75}" type="pres">
      <dgm:prSet presAssocID="{577EDE32-09E3-45A2-8A66-99FFECC900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8176F20A-B86F-4C3B-A39E-733210CDD451}" type="pres">
      <dgm:prSet presAssocID="{577EDE32-09E3-45A2-8A66-99FFECC900EC}" presName="spaceRect" presStyleCnt="0"/>
      <dgm:spPr/>
    </dgm:pt>
    <dgm:pt modelId="{59A1B782-5110-4441-A323-E080FDB14EE3}" type="pres">
      <dgm:prSet presAssocID="{577EDE32-09E3-45A2-8A66-99FFECC900EC}" presName="parTx" presStyleLbl="revTx" presStyleIdx="0" presStyleCnt="4">
        <dgm:presLayoutVars>
          <dgm:chMax val="0"/>
          <dgm:chPref val="0"/>
        </dgm:presLayoutVars>
      </dgm:prSet>
      <dgm:spPr/>
    </dgm:pt>
    <dgm:pt modelId="{89A2EDE6-D8EF-4689-9C69-661E909C0A40}" type="pres">
      <dgm:prSet presAssocID="{881C3E7B-445E-4E43-B5EE-5324237747FD}" presName="sibTrans" presStyleCnt="0"/>
      <dgm:spPr/>
    </dgm:pt>
    <dgm:pt modelId="{C8437EFB-0FB6-47EF-9AE8-30FFD0AF0D91}" type="pres">
      <dgm:prSet presAssocID="{6A9CF1AC-3F53-4C6B-B4BD-6428E9461239}" presName="compNode" presStyleCnt="0"/>
      <dgm:spPr/>
    </dgm:pt>
    <dgm:pt modelId="{5705DDEB-D4FC-452D-BBA0-8C0AB1772447}" type="pres">
      <dgm:prSet presAssocID="{6A9CF1AC-3F53-4C6B-B4BD-6428E9461239}" presName="bgRect" presStyleLbl="bgShp" presStyleIdx="1" presStyleCnt="4"/>
      <dgm:spPr/>
    </dgm:pt>
    <dgm:pt modelId="{AB1659D1-3F36-45DF-B327-06C55A3ADAF8}" type="pres">
      <dgm:prSet presAssocID="{6A9CF1AC-3F53-4C6B-B4BD-6428E9461239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B84B6E46-1324-4E08-8F98-5834CECFC5C0}" type="pres">
      <dgm:prSet presAssocID="{6A9CF1AC-3F53-4C6B-B4BD-6428E9461239}" presName="spaceRect" presStyleCnt="0"/>
      <dgm:spPr/>
    </dgm:pt>
    <dgm:pt modelId="{1F4BF929-8D92-4E31-B742-0051D741C003}" type="pres">
      <dgm:prSet presAssocID="{6A9CF1AC-3F53-4C6B-B4BD-6428E9461239}" presName="parTx" presStyleLbl="revTx" presStyleIdx="1" presStyleCnt="4">
        <dgm:presLayoutVars>
          <dgm:chMax val="0"/>
          <dgm:chPref val="0"/>
        </dgm:presLayoutVars>
      </dgm:prSet>
      <dgm:spPr/>
    </dgm:pt>
    <dgm:pt modelId="{E96945AD-FD86-4014-AD1E-58E3492D471F}" type="pres">
      <dgm:prSet presAssocID="{A1F54291-D23B-4565-B65E-D068FAF62F54}" presName="sibTrans" presStyleCnt="0"/>
      <dgm:spPr/>
    </dgm:pt>
    <dgm:pt modelId="{00EA612B-DB16-4913-AE67-C57137D03F59}" type="pres">
      <dgm:prSet presAssocID="{BE58D021-C11C-40F1-8C49-E6B5A9362E83}" presName="compNode" presStyleCnt="0"/>
      <dgm:spPr/>
    </dgm:pt>
    <dgm:pt modelId="{2209B990-3E10-4435-BBA8-1DD0ED865CD5}" type="pres">
      <dgm:prSet presAssocID="{BE58D021-C11C-40F1-8C49-E6B5A9362E83}" presName="bgRect" presStyleLbl="bgShp" presStyleIdx="2" presStyleCnt="4"/>
      <dgm:spPr/>
    </dgm:pt>
    <dgm:pt modelId="{3B5F8773-AA26-44F0-BD9F-4F801EA78055}" type="pres">
      <dgm:prSet presAssocID="{BE58D021-C11C-40F1-8C49-E6B5A9362E83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7B2D1E45-806A-40A0-B92F-7DCEFC65924C}" type="pres">
      <dgm:prSet presAssocID="{BE58D021-C11C-40F1-8C49-E6B5A9362E83}" presName="spaceRect" presStyleCnt="0"/>
      <dgm:spPr/>
    </dgm:pt>
    <dgm:pt modelId="{01EE9A07-960E-4632-B552-D7B516080958}" type="pres">
      <dgm:prSet presAssocID="{BE58D021-C11C-40F1-8C49-E6B5A9362E83}" presName="parTx" presStyleLbl="revTx" presStyleIdx="2" presStyleCnt="4">
        <dgm:presLayoutVars>
          <dgm:chMax val="0"/>
          <dgm:chPref val="0"/>
        </dgm:presLayoutVars>
      </dgm:prSet>
      <dgm:spPr/>
    </dgm:pt>
    <dgm:pt modelId="{842C1867-CE6E-483D-9770-2DBB9618F0B8}" type="pres">
      <dgm:prSet presAssocID="{61162937-E57A-4959-8E90-D74E1F803513}" presName="sibTrans" presStyleCnt="0"/>
      <dgm:spPr/>
    </dgm:pt>
    <dgm:pt modelId="{E77759B9-8329-4077-9B61-C35B294A3ABA}" type="pres">
      <dgm:prSet presAssocID="{12F24288-2741-48C1-847F-F185AC153116}" presName="compNode" presStyleCnt="0"/>
      <dgm:spPr/>
    </dgm:pt>
    <dgm:pt modelId="{46D7BEE0-3696-42D2-93EC-6666F388F197}" type="pres">
      <dgm:prSet presAssocID="{12F24288-2741-48C1-847F-F185AC153116}" presName="bgRect" presStyleLbl="bgShp" presStyleIdx="3" presStyleCnt="4" custLinFactNeighborX="-358" custLinFactNeighborY="152"/>
      <dgm:spPr/>
    </dgm:pt>
    <dgm:pt modelId="{A0EFFDCA-4BA0-4DC6-A14C-94EF21191D64}" type="pres">
      <dgm:prSet presAssocID="{12F24288-2741-48C1-847F-F185AC153116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42DA385D-88E9-468B-83BC-374CE40EC8E9}" type="pres">
      <dgm:prSet presAssocID="{12F24288-2741-48C1-847F-F185AC153116}" presName="spaceRect" presStyleCnt="0"/>
      <dgm:spPr/>
    </dgm:pt>
    <dgm:pt modelId="{626598DE-D2D1-44D1-976B-4411D317EE32}" type="pres">
      <dgm:prSet presAssocID="{12F24288-2741-48C1-847F-F185AC15311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92F53E-CA43-490E-AE79-03B318BB3BC6}" srcId="{6F4AD27F-C14B-43ED-B1F5-2859EA608358}" destId="{6A9CF1AC-3F53-4C6B-B4BD-6428E9461239}" srcOrd="1" destOrd="0" parTransId="{DFB1F326-FADA-4F32-9F0A-6314937798B7}" sibTransId="{A1F54291-D23B-4565-B65E-D068FAF62F54}"/>
    <dgm:cxn modelId="{BC30444D-246A-4ACF-A012-5CCF368FEAF1}" srcId="{6F4AD27F-C14B-43ED-B1F5-2859EA608358}" destId="{12F24288-2741-48C1-847F-F185AC153116}" srcOrd="3" destOrd="0" parTransId="{A25C1E30-E322-4DFC-B068-ECBAACF747C1}" sibTransId="{B788666A-E0CF-449E-A019-E1D84C9E251F}"/>
    <dgm:cxn modelId="{E44763B7-3516-428F-B4C6-4354D7DE8E73}" srcId="{6F4AD27F-C14B-43ED-B1F5-2859EA608358}" destId="{577EDE32-09E3-45A2-8A66-99FFECC900EC}" srcOrd="0" destOrd="0" parTransId="{EC96CA1A-AB66-45AA-A65E-65AE65F28D7E}" sibTransId="{881C3E7B-445E-4E43-B5EE-5324237747FD}"/>
    <dgm:cxn modelId="{19E4BED1-8963-4CA8-8C5C-4314D8ACA858}" type="presOf" srcId="{12F24288-2741-48C1-847F-F185AC153116}" destId="{626598DE-D2D1-44D1-976B-4411D317EE32}" srcOrd="0" destOrd="0" presId="urn:microsoft.com/office/officeart/2018/2/layout/IconVerticalSolidList"/>
    <dgm:cxn modelId="{473E10D9-FABD-45F9-BC0E-75D0BAD45CEA}" type="presOf" srcId="{6A9CF1AC-3F53-4C6B-B4BD-6428E9461239}" destId="{1F4BF929-8D92-4E31-B742-0051D741C003}" srcOrd="0" destOrd="0" presId="urn:microsoft.com/office/officeart/2018/2/layout/IconVerticalSolidList"/>
    <dgm:cxn modelId="{2C164FDA-7184-48A9-B9A5-F43700A4A76F}" srcId="{6F4AD27F-C14B-43ED-B1F5-2859EA608358}" destId="{BE58D021-C11C-40F1-8C49-E6B5A9362E83}" srcOrd="2" destOrd="0" parTransId="{BE2FB617-EBB8-4922-A791-0F2A2EB3524A}" sibTransId="{61162937-E57A-4959-8E90-D74E1F803513}"/>
    <dgm:cxn modelId="{263C2FDB-6207-4806-91FA-94AD0DE5EE00}" type="presOf" srcId="{577EDE32-09E3-45A2-8A66-99FFECC900EC}" destId="{59A1B782-5110-4441-A323-E080FDB14EE3}" srcOrd="0" destOrd="0" presId="urn:microsoft.com/office/officeart/2018/2/layout/IconVerticalSolidList"/>
    <dgm:cxn modelId="{B37C76F4-A175-4AE4-80B3-C5191B3FFA64}" type="presOf" srcId="{BE58D021-C11C-40F1-8C49-E6B5A9362E83}" destId="{01EE9A07-960E-4632-B552-D7B516080958}" srcOrd="0" destOrd="0" presId="urn:microsoft.com/office/officeart/2018/2/layout/IconVerticalSolidList"/>
    <dgm:cxn modelId="{2B86B5F4-BF4D-4F58-B630-32D878A3ED1C}" type="presOf" srcId="{6F4AD27F-C14B-43ED-B1F5-2859EA608358}" destId="{6BC21D7F-5AE9-417A-9136-80C3CBA008E1}" srcOrd="0" destOrd="0" presId="urn:microsoft.com/office/officeart/2018/2/layout/IconVerticalSolidList"/>
    <dgm:cxn modelId="{ABD7F66F-4C64-47F3-A1C3-2EC6BA3FF02C}" type="presParOf" srcId="{6BC21D7F-5AE9-417A-9136-80C3CBA008E1}" destId="{03D12C4E-4874-42C7-B798-47A1FE2E0FD1}" srcOrd="0" destOrd="0" presId="urn:microsoft.com/office/officeart/2018/2/layout/IconVerticalSolidList"/>
    <dgm:cxn modelId="{01C972FC-30BC-4B83-A640-B0885E0A8B33}" type="presParOf" srcId="{03D12C4E-4874-42C7-B798-47A1FE2E0FD1}" destId="{7FC8A83E-1878-4020-822A-1A70EBE92790}" srcOrd="0" destOrd="0" presId="urn:microsoft.com/office/officeart/2018/2/layout/IconVerticalSolidList"/>
    <dgm:cxn modelId="{8B182A6B-798C-4197-9A9E-3B7037B31787}" type="presParOf" srcId="{03D12C4E-4874-42C7-B798-47A1FE2E0FD1}" destId="{ADDBB3B2-D55F-47E7-A15C-340588EF9E75}" srcOrd="1" destOrd="0" presId="urn:microsoft.com/office/officeart/2018/2/layout/IconVerticalSolidList"/>
    <dgm:cxn modelId="{81BC171F-29A2-4F50-AA8E-ACCECB4D171E}" type="presParOf" srcId="{03D12C4E-4874-42C7-B798-47A1FE2E0FD1}" destId="{8176F20A-B86F-4C3B-A39E-733210CDD451}" srcOrd="2" destOrd="0" presId="urn:microsoft.com/office/officeart/2018/2/layout/IconVerticalSolidList"/>
    <dgm:cxn modelId="{7F022DF6-F1D5-4B83-B907-66216ABFABD2}" type="presParOf" srcId="{03D12C4E-4874-42C7-B798-47A1FE2E0FD1}" destId="{59A1B782-5110-4441-A323-E080FDB14EE3}" srcOrd="3" destOrd="0" presId="urn:microsoft.com/office/officeart/2018/2/layout/IconVerticalSolidList"/>
    <dgm:cxn modelId="{EA106E12-D716-4A7C-9B7C-F6A47FCCC11F}" type="presParOf" srcId="{6BC21D7F-5AE9-417A-9136-80C3CBA008E1}" destId="{89A2EDE6-D8EF-4689-9C69-661E909C0A40}" srcOrd="1" destOrd="0" presId="urn:microsoft.com/office/officeart/2018/2/layout/IconVerticalSolidList"/>
    <dgm:cxn modelId="{CA8B3D4F-16F6-4377-90D1-00774B0F8817}" type="presParOf" srcId="{6BC21D7F-5AE9-417A-9136-80C3CBA008E1}" destId="{C8437EFB-0FB6-47EF-9AE8-30FFD0AF0D91}" srcOrd="2" destOrd="0" presId="urn:microsoft.com/office/officeart/2018/2/layout/IconVerticalSolidList"/>
    <dgm:cxn modelId="{EED916A7-55FA-4965-91DE-9050C8E56753}" type="presParOf" srcId="{C8437EFB-0FB6-47EF-9AE8-30FFD0AF0D91}" destId="{5705DDEB-D4FC-452D-BBA0-8C0AB1772447}" srcOrd="0" destOrd="0" presId="urn:microsoft.com/office/officeart/2018/2/layout/IconVerticalSolidList"/>
    <dgm:cxn modelId="{AB9BABEE-988F-435D-805B-E5F446E46B4A}" type="presParOf" srcId="{C8437EFB-0FB6-47EF-9AE8-30FFD0AF0D91}" destId="{AB1659D1-3F36-45DF-B327-06C55A3ADAF8}" srcOrd="1" destOrd="0" presId="urn:microsoft.com/office/officeart/2018/2/layout/IconVerticalSolidList"/>
    <dgm:cxn modelId="{3924259C-69FF-4F87-A2BF-88E3F369922A}" type="presParOf" srcId="{C8437EFB-0FB6-47EF-9AE8-30FFD0AF0D91}" destId="{B84B6E46-1324-4E08-8F98-5834CECFC5C0}" srcOrd="2" destOrd="0" presId="urn:microsoft.com/office/officeart/2018/2/layout/IconVerticalSolidList"/>
    <dgm:cxn modelId="{B88D91BD-AAF7-4507-884F-59DDAEBB68DC}" type="presParOf" srcId="{C8437EFB-0FB6-47EF-9AE8-30FFD0AF0D91}" destId="{1F4BF929-8D92-4E31-B742-0051D741C003}" srcOrd="3" destOrd="0" presId="urn:microsoft.com/office/officeart/2018/2/layout/IconVerticalSolidList"/>
    <dgm:cxn modelId="{A56157CF-C1E0-4B86-8896-842254F16224}" type="presParOf" srcId="{6BC21D7F-5AE9-417A-9136-80C3CBA008E1}" destId="{E96945AD-FD86-4014-AD1E-58E3492D471F}" srcOrd="3" destOrd="0" presId="urn:microsoft.com/office/officeart/2018/2/layout/IconVerticalSolidList"/>
    <dgm:cxn modelId="{96B57CE2-0E63-4E7F-8355-510EB7F0173B}" type="presParOf" srcId="{6BC21D7F-5AE9-417A-9136-80C3CBA008E1}" destId="{00EA612B-DB16-4913-AE67-C57137D03F59}" srcOrd="4" destOrd="0" presId="urn:microsoft.com/office/officeart/2018/2/layout/IconVerticalSolidList"/>
    <dgm:cxn modelId="{AECAFE32-7642-40C4-A1CD-C3ABACC2FAC8}" type="presParOf" srcId="{00EA612B-DB16-4913-AE67-C57137D03F59}" destId="{2209B990-3E10-4435-BBA8-1DD0ED865CD5}" srcOrd="0" destOrd="0" presId="urn:microsoft.com/office/officeart/2018/2/layout/IconVerticalSolidList"/>
    <dgm:cxn modelId="{BC2B8726-0A3E-44D2-BC79-14960FFC22E9}" type="presParOf" srcId="{00EA612B-DB16-4913-AE67-C57137D03F59}" destId="{3B5F8773-AA26-44F0-BD9F-4F801EA78055}" srcOrd="1" destOrd="0" presId="urn:microsoft.com/office/officeart/2018/2/layout/IconVerticalSolidList"/>
    <dgm:cxn modelId="{182072C4-4BFC-4788-92F6-8D238AB1A3FE}" type="presParOf" srcId="{00EA612B-DB16-4913-AE67-C57137D03F59}" destId="{7B2D1E45-806A-40A0-B92F-7DCEFC65924C}" srcOrd="2" destOrd="0" presId="urn:microsoft.com/office/officeart/2018/2/layout/IconVerticalSolidList"/>
    <dgm:cxn modelId="{F44CA303-671A-47BF-A81A-6BD8F42AC7BD}" type="presParOf" srcId="{00EA612B-DB16-4913-AE67-C57137D03F59}" destId="{01EE9A07-960E-4632-B552-D7B516080958}" srcOrd="3" destOrd="0" presId="urn:microsoft.com/office/officeart/2018/2/layout/IconVerticalSolidList"/>
    <dgm:cxn modelId="{805E8701-FE54-4FC6-9979-16A05D417AC3}" type="presParOf" srcId="{6BC21D7F-5AE9-417A-9136-80C3CBA008E1}" destId="{842C1867-CE6E-483D-9770-2DBB9618F0B8}" srcOrd="5" destOrd="0" presId="urn:microsoft.com/office/officeart/2018/2/layout/IconVerticalSolidList"/>
    <dgm:cxn modelId="{1B00238A-D6E9-4969-AC6B-456D1313D4D8}" type="presParOf" srcId="{6BC21D7F-5AE9-417A-9136-80C3CBA008E1}" destId="{E77759B9-8329-4077-9B61-C35B294A3ABA}" srcOrd="6" destOrd="0" presId="urn:microsoft.com/office/officeart/2018/2/layout/IconVerticalSolidList"/>
    <dgm:cxn modelId="{C596E467-65DB-420A-AA45-5FFD6DCCD397}" type="presParOf" srcId="{E77759B9-8329-4077-9B61-C35B294A3ABA}" destId="{46D7BEE0-3696-42D2-93EC-6666F388F197}" srcOrd="0" destOrd="0" presId="urn:microsoft.com/office/officeart/2018/2/layout/IconVerticalSolidList"/>
    <dgm:cxn modelId="{FA98C74D-1A9E-49E2-928C-06D682894BF6}" type="presParOf" srcId="{E77759B9-8329-4077-9B61-C35B294A3ABA}" destId="{A0EFFDCA-4BA0-4DC6-A14C-94EF21191D64}" srcOrd="1" destOrd="0" presId="urn:microsoft.com/office/officeart/2018/2/layout/IconVerticalSolidList"/>
    <dgm:cxn modelId="{436BEF6C-40C7-4812-8104-628E41190FF7}" type="presParOf" srcId="{E77759B9-8329-4077-9B61-C35B294A3ABA}" destId="{42DA385D-88E9-468B-83BC-374CE40EC8E9}" srcOrd="2" destOrd="0" presId="urn:microsoft.com/office/officeart/2018/2/layout/IconVerticalSolidList"/>
    <dgm:cxn modelId="{8A65B990-6F1F-42A7-B10B-AC3299649844}" type="presParOf" srcId="{E77759B9-8329-4077-9B61-C35B294A3ABA}" destId="{626598DE-D2D1-44D1-976B-4411D317EE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4AD27F-C14B-43ED-B1F5-2859EA60835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7EDE32-09E3-45A2-8A66-99FFECC900EC}">
      <dgm:prSet/>
      <dgm:spPr/>
      <dgm:t>
        <a:bodyPr/>
        <a:lstStyle/>
        <a:p>
          <a:r>
            <a:rPr lang="en-US" dirty="0"/>
            <a:t>Creating File</a:t>
          </a:r>
        </a:p>
      </dgm:t>
    </dgm:pt>
    <dgm:pt modelId="{EC96CA1A-AB66-45AA-A65E-65AE65F28D7E}" type="parTrans" cxnId="{E44763B7-3516-428F-B4C6-4354D7DE8E73}">
      <dgm:prSet/>
      <dgm:spPr/>
      <dgm:t>
        <a:bodyPr/>
        <a:lstStyle/>
        <a:p>
          <a:endParaRPr lang="en-US"/>
        </a:p>
      </dgm:t>
    </dgm:pt>
    <dgm:pt modelId="{881C3E7B-445E-4E43-B5EE-5324237747FD}" type="sibTrans" cxnId="{E44763B7-3516-428F-B4C6-4354D7DE8E73}">
      <dgm:prSet/>
      <dgm:spPr/>
      <dgm:t>
        <a:bodyPr/>
        <a:lstStyle/>
        <a:p>
          <a:endParaRPr lang="en-US"/>
        </a:p>
      </dgm:t>
    </dgm:pt>
    <dgm:pt modelId="{6A9CF1AC-3F53-4C6B-B4BD-6428E9461239}">
      <dgm:prSet/>
      <dgm:spPr/>
      <dgm:t>
        <a:bodyPr/>
        <a:lstStyle/>
        <a:p>
          <a:r>
            <a:rPr lang="en-US" dirty="0"/>
            <a:t>Coding programs</a:t>
          </a:r>
        </a:p>
      </dgm:t>
    </dgm:pt>
    <dgm:pt modelId="{DFB1F326-FADA-4F32-9F0A-6314937798B7}" type="parTrans" cxnId="{F992F53E-CA43-490E-AE79-03B318BB3BC6}">
      <dgm:prSet/>
      <dgm:spPr/>
      <dgm:t>
        <a:bodyPr/>
        <a:lstStyle/>
        <a:p>
          <a:endParaRPr lang="en-US"/>
        </a:p>
      </dgm:t>
    </dgm:pt>
    <dgm:pt modelId="{A1F54291-D23B-4565-B65E-D068FAF62F54}" type="sibTrans" cxnId="{F992F53E-CA43-490E-AE79-03B318BB3BC6}">
      <dgm:prSet/>
      <dgm:spPr/>
      <dgm:t>
        <a:bodyPr/>
        <a:lstStyle/>
        <a:p>
          <a:endParaRPr lang="en-US"/>
        </a:p>
      </dgm:t>
    </dgm:pt>
    <dgm:pt modelId="{BE58D021-C11C-40F1-8C49-E6B5A9362E83}">
      <dgm:prSet/>
      <dgm:spPr/>
      <dgm:t>
        <a:bodyPr/>
        <a:lstStyle/>
        <a:p>
          <a:r>
            <a:rPr lang="en-US" dirty="0"/>
            <a:t>Basic functions</a:t>
          </a:r>
        </a:p>
      </dgm:t>
    </dgm:pt>
    <dgm:pt modelId="{BE2FB617-EBB8-4922-A791-0F2A2EB3524A}" type="parTrans" cxnId="{2C164FDA-7184-48A9-B9A5-F43700A4A76F}">
      <dgm:prSet/>
      <dgm:spPr/>
      <dgm:t>
        <a:bodyPr/>
        <a:lstStyle/>
        <a:p>
          <a:endParaRPr lang="en-US"/>
        </a:p>
      </dgm:t>
    </dgm:pt>
    <dgm:pt modelId="{61162937-E57A-4959-8E90-D74E1F803513}" type="sibTrans" cxnId="{2C164FDA-7184-48A9-B9A5-F43700A4A76F}">
      <dgm:prSet/>
      <dgm:spPr/>
      <dgm:t>
        <a:bodyPr/>
        <a:lstStyle/>
        <a:p>
          <a:endParaRPr lang="en-US"/>
        </a:p>
      </dgm:t>
    </dgm:pt>
    <dgm:pt modelId="{12F24288-2741-48C1-847F-F185AC153116}">
      <dgm:prSet/>
      <dgm:spPr/>
      <dgm:t>
        <a:bodyPr/>
        <a:lstStyle/>
        <a:p>
          <a:r>
            <a:rPr lang="en-US" dirty="0"/>
            <a:t>Basic Coding elements</a:t>
          </a:r>
        </a:p>
      </dgm:t>
    </dgm:pt>
    <dgm:pt modelId="{A25C1E30-E322-4DFC-B068-ECBAACF747C1}" type="parTrans" cxnId="{BC30444D-246A-4ACF-A012-5CCF368FEAF1}">
      <dgm:prSet/>
      <dgm:spPr/>
      <dgm:t>
        <a:bodyPr/>
        <a:lstStyle/>
        <a:p>
          <a:endParaRPr lang="en-US"/>
        </a:p>
      </dgm:t>
    </dgm:pt>
    <dgm:pt modelId="{B788666A-E0CF-449E-A019-E1D84C9E251F}" type="sibTrans" cxnId="{BC30444D-246A-4ACF-A012-5CCF368FEAF1}">
      <dgm:prSet/>
      <dgm:spPr/>
      <dgm:t>
        <a:bodyPr/>
        <a:lstStyle/>
        <a:p>
          <a:endParaRPr lang="en-US"/>
        </a:p>
      </dgm:t>
    </dgm:pt>
    <dgm:pt modelId="{6BC21D7F-5AE9-417A-9136-80C3CBA008E1}" type="pres">
      <dgm:prSet presAssocID="{6F4AD27F-C14B-43ED-B1F5-2859EA608358}" presName="root" presStyleCnt="0">
        <dgm:presLayoutVars>
          <dgm:dir/>
          <dgm:resizeHandles val="exact"/>
        </dgm:presLayoutVars>
      </dgm:prSet>
      <dgm:spPr/>
    </dgm:pt>
    <dgm:pt modelId="{03D12C4E-4874-42C7-B798-47A1FE2E0FD1}" type="pres">
      <dgm:prSet presAssocID="{577EDE32-09E3-45A2-8A66-99FFECC900EC}" presName="compNode" presStyleCnt="0"/>
      <dgm:spPr/>
    </dgm:pt>
    <dgm:pt modelId="{7FC8A83E-1878-4020-822A-1A70EBE92790}" type="pres">
      <dgm:prSet presAssocID="{577EDE32-09E3-45A2-8A66-99FFECC900EC}" presName="bgRect" presStyleLbl="bgShp" presStyleIdx="0" presStyleCnt="4"/>
      <dgm:spPr/>
    </dgm:pt>
    <dgm:pt modelId="{ADDBB3B2-D55F-47E7-A15C-340588EF9E75}" type="pres">
      <dgm:prSet presAssocID="{577EDE32-09E3-45A2-8A66-99FFECC900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8176F20A-B86F-4C3B-A39E-733210CDD451}" type="pres">
      <dgm:prSet presAssocID="{577EDE32-09E3-45A2-8A66-99FFECC900EC}" presName="spaceRect" presStyleCnt="0"/>
      <dgm:spPr/>
    </dgm:pt>
    <dgm:pt modelId="{59A1B782-5110-4441-A323-E080FDB14EE3}" type="pres">
      <dgm:prSet presAssocID="{577EDE32-09E3-45A2-8A66-99FFECC900EC}" presName="parTx" presStyleLbl="revTx" presStyleIdx="0" presStyleCnt="4">
        <dgm:presLayoutVars>
          <dgm:chMax val="0"/>
          <dgm:chPref val="0"/>
        </dgm:presLayoutVars>
      </dgm:prSet>
      <dgm:spPr/>
    </dgm:pt>
    <dgm:pt modelId="{89A2EDE6-D8EF-4689-9C69-661E909C0A40}" type="pres">
      <dgm:prSet presAssocID="{881C3E7B-445E-4E43-B5EE-5324237747FD}" presName="sibTrans" presStyleCnt="0"/>
      <dgm:spPr/>
    </dgm:pt>
    <dgm:pt modelId="{C8437EFB-0FB6-47EF-9AE8-30FFD0AF0D91}" type="pres">
      <dgm:prSet presAssocID="{6A9CF1AC-3F53-4C6B-B4BD-6428E9461239}" presName="compNode" presStyleCnt="0"/>
      <dgm:spPr/>
    </dgm:pt>
    <dgm:pt modelId="{5705DDEB-D4FC-452D-BBA0-8C0AB1772447}" type="pres">
      <dgm:prSet presAssocID="{6A9CF1AC-3F53-4C6B-B4BD-6428E9461239}" presName="bgRect" presStyleLbl="bgShp" presStyleIdx="1" presStyleCnt="4"/>
      <dgm:spPr/>
    </dgm:pt>
    <dgm:pt modelId="{AB1659D1-3F36-45DF-B327-06C55A3ADAF8}" type="pres">
      <dgm:prSet presAssocID="{6A9CF1AC-3F53-4C6B-B4BD-6428E9461239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B84B6E46-1324-4E08-8F98-5834CECFC5C0}" type="pres">
      <dgm:prSet presAssocID="{6A9CF1AC-3F53-4C6B-B4BD-6428E9461239}" presName="spaceRect" presStyleCnt="0"/>
      <dgm:spPr/>
    </dgm:pt>
    <dgm:pt modelId="{1F4BF929-8D92-4E31-B742-0051D741C003}" type="pres">
      <dgm:prSet presAssocID="{6A9CF1AC-3F53-4C6B-B4BD-6428E9461239}" presName="parTx" presStyleLbl="revTx" presStyleIdx="1" presStyleCnt="4">
        <dgm:presLayoutVars>
          <dgm:chMax val="0"/>
          <dgm:chPref val="0"/>
        </dgm:presLayoutVars>
      </dgm:prSet>
      <dgm:spPr/>
    </dgm:pt>
    <dgm:pt modelId="{E96945AD-FD86-4014-AD1E-58E3492D471F}" type="pres">
      <dgm:prSet presAssocID="{A1F54291-D23B-4565-B65E-D068FAF62F54}" presName="sibTrans" presStyleCnt="0"/>
      <dgm:spPr/>
    </dgm:pt>
    <dgm:pt modelId="{00EA612B-DB16-4913-AE67-C57137D03F59}" type="pres">
      <dgm:prSet presAssocID="{BE58D021-C11C-40F1-8C49-E6B5A9362E83}" presName="compNode" presStyleCnt="0"/>
      <dgm:spPr/>
    </dgm:pt>
    <dgm:pt modelId="{2209B990-3E10-4435-BBA8-1DD0ED865CD5}" type="pres">
      <dgm:prSet presAssocID="{BE58D021-C11C-40F1-8C49-E6B5A9362E83}" presName="bgRect" presStyleLbl="bgShp" presStyleIdx="2" presStyleCnt="4"/>
      <dgm:spPr/>
    </dgm:pt>
    <dgm:pt modelId="{3B5F8773-AA26-44F0-BD9F-4F801EA78055}" type="pres">
      <dgm:prSet presAssocID="{BE58D021-C11C-40F1-8C49-E6B5A9362E83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7B2D1E45-806A-40A0-B92F-7DCEFC65924C}" type="pres">
      <dgm:prSet presAssocID="{BE58D021-C11C-40F1-8C49-E6B5A9362E83}" presName="spaceRect" presStyleCnt="0"/>
      <dgm:spPr/>
    </dgm:pt>
    <dgm:pt modelId="{01EE9A07-960E-4632-B552-D7B516080958}" type="pres">
      <dgm:prSet presAssocID="{BE58D021-C11C-40F1-8C49-E6B5A9362E83}" presName="parTx" presStyleLbl="revTx" presStyleIdx="2" presStyleCnt="4">
        <dgm:presLayoutVars>
          <dgm:chMax val="0"/>
          <dgm:chPref val="0"/>
        </dgm:presLayoutVars>
      </dgm:prSet>
      <dgm:spPr/>
    </dgm:pt>
    <dgm:pt modelId="{842C1867-CE6E-483D-9770-2DBB9618F0B8}" type="pres">
      <dgm:prSet presAssocID="{61162937-E57A-4959-8E90-D74E1F803513}" presName="sibTrans" presStyleCnt="0"/>
      <dgm:spPr/>
    </dgm:pt>
    <dgm:pt modelId="{E77759B9-8329-4077-9B61-C35B294A3ABA}" type="pres">
      <dgm:prSet presAssocID="{12F24288-2741-48C1-847F-F185AC153116}" presName="compNode" presStyleCnt="0"/>
      <dgm:spPr/>
    </dgm:pt>
    <dgm:pt modelId="{46D7BEE0-3696-42D2-93EC-6666F388F197}" type="pres">
      <dgm:prSet presAssocID="{12F24288-2741-48C1-847F-F185AC153116}" presName="bgRect" presStyleLbl="bgShp" presStyleIdx="3" presStyleCnt="4" custLinFactNeighborX="-358" custLinFactNeighborY="152"/>
      <dgm:spPr/>
    </dgm:pt>
    <dgm:pt modelId="{A0EFFDCA-4BA0-4DC6-A14C-94EF21191D64}" type="pres">
      <dgm:prSet presAssocID="{12F24288-2741-48C1-847F-F185AC153116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42DA385D-88E9-468B-83BC-374CE40EC8E9}" type="pres">
      <dgm:prSet presAssocID="{12F24288-2741-48C1-847F-F185AC153116}" presName="spaceRect" presStyleCnt="0"/>
      <dgm:spPr/>
    </dgm:pt>
    <dgm:pt modelId="{626598DE-D2D1-44D1-976B-4411D317EE32}" type="pres">
      <dgm:prSet presAssocID="{12F24288-2741-48C1-847F-F185AC15311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92F53E-CA43-490E-AE79-03B318BB3BC6}" srcId="{6F4AD27F-C14B-43ED-B1F5-2859EA608358}" destId="{6A9CF1AC-3F53-4C6B-B4BD-6428E9461239}" srcOrd="1" destOrd="0" parTransId="{DFB1F326-FADA-4F32-9F0A-6314937798B7}" sibTransId="{A1F54291-D23B-4565-B65E-D068FAF62F54}"/>
    <dgm:cxn modelId="{BC30444D-246A-4ACF-A012-5CCF368FEAF1}" srcId="{6F4AD27F-C14B-43ED-B1F5-2859EA608358}" destId="{12F24288-2741-48C1-847F-F185AC153116}" srcOrd="3" destOrd="0" parTransId="{A25C1E30-E322-4DFC-B068-ECBAACF747C1}" sibTransId="{B788666A-E0CF-449E-A019-E1D84C9E251F}"/>
    <dgm:cxn modelId="{E44763B7-3516-428F-B4C6-4354D7DE8E73}" srcId="{6F4AD27F-C14B-43ED-B1F5-2859EA608358}" destId="{577EDE32-09E3-45A2-8A66-99FFECC900EC}" srcOrd="0" destOrd="0" parTransId="{EC96CA1A-AB66-45AA-A65E-65AE65F28D7E}" sibTransId="{881C3E7B-445E-4E43-B5EE-5324237747FD}"/>
    <dgm:cxn modelId="{19E4BED1-8963-4CA8-8C5C-4314D8ACA858}" type="presOf" srcId="{12F24288-2741-48C1-847F-F185AC153116}" destId="{626598DE-D2D1-44D1-976B-4411D317EE32}" srcOrd="0" destOrd="0" presId="urn:microsoft.com/office/officeart/2018/2/layout/IconVerticalSolidList"/>
    <dgm:cxn modelId="{473E10D9-FABD-45F9-BC0E-75D0BAD45CEA}" type="presOf" srcId="{6A9CF1AC-3F53-4C6B-B4BD-6428E9461239}" destId="{1F4BF929-8D92-4E31-B742-0051D741C003}" srcOrd="0" destOrd="0" presId="urn:microsoft.com/office/officeart/2018/2/layout/IconVerticalSolidList"/>
    <dgm:cxn modelId="{2C164FDA-7184-48A9-B9A5-F43700A4A76F}" srcId="{6F4AD27F-C14B-43ED-B1F5-2859EA608358}" destId="{BE58D021-C11C-40F1-8C49-E6B5A9362E83}" srcOrd="2" destOrd="0" parTransId="{BE2FB617-EBB8-4922-A791-0F2A2EB3524A}" sibTransId="{61162937-E57A-4959-8E90-D74E1F803513}"/>
    <dgm:cxn modelId="{263C2FDB-6207-4806-91FA-94AD0DE5EE00}" type="presOf" srcId="{577EDE32-09E3-45A2-8A66-99FFECC900EC}" destId="{59A1B782-5110-4441-A323-E080FDB14EE3}" srcOrd="0" destOrd="0" presId="urn:microsoft.com/office/officeart/2018/2/layout/IconVerticalSolidList"/>
    <dgm:cxn modelId="{B37C76F4-A175-4AE4-80B3-C5191B3FFA64}" type="presOf" srcId="{BE58D021-C11C-40F1-8C49-E6B5A9362E83}" destId="{01EE9A07-960E-4632-B552-D7B516080958}" srcOrd="0" destOrd="0" presId="urn:microsoft.com/office/officeart/2018/2/layout/IconVerticalSolidList"/>
    <dgm:cxn modelId="{2B86B5F4-BF4D-4F58-B630-32D878A3ED1C}" type="presOf" srcId="{6F4AD27F-C14B-43ED-B1F5-2859EA608358}" destId="{6BC21D7F-5AE9-417A-9136-80C3CBA008E1}" srcOrd="0" destOrd="0" presId="urn:microsoft.com/office/officeart/2018/2/layout/IconVerticalSolidList"/>
    <dgm:cxn modelId="{ABD7F66F-4C64-47F3-A1C3-2EC6BA3FF02C}" type="presParOf" srcId="{6BC21D7F-5AE9-417A-9136-80C3CBA008E1}" destId="{03D12C4E-4874-42C7-B798-47A1FE2E0FD1}" srcOrd="0" destOrd="0" presId="urn:microsoft.com/office/officeart/2018/2/layout/IconVerticalSolidList"/>
    <dgm:cxn modelId="{01C972FC-30BC-4B83-A640-B0885E0A8B33}" type="presParOf" srcId="{03D12C4E-4874-42C7-B798-47A1FE2E0FD1}" destId="{7FC8A83E-1878-4020-822A-1A70EBE92790}" srcOrd="0" destOrd="0" presId="urn:microsoft.com/office/officeart/2018/2/layout/IconVerticalSolidList"/>
    <dgm:cxn modelId="{8B182A6B-798C-4197-9A9E-3B7037B31787}" type="presParOf" srcId="{03D12C4E-4874-42C7-B798-47A1FE2E0FD1}" destId="{ADDBB3B2-D55F-47E7-A15C-340588EF9E75}" srcOrd="1" destOrd="0" presId="urn:microsoft.com/office/officeart/2018/2/layout/IconVerticalSolidList"/>
    <dgm:cxn modelId="{81BC171F-29A2-4F50-AA8E-ACCECB4D171E}" type="presParOf" srcId="{03D12C4E-4874-42C7-B798-47A1FE2E0FD1}" destId="{8176F20A-B86F-4C3B-A39E-733210CDD451}" srcOrd="2" destOrd="0" presId="urn:microsoft.com/office/officeart/2018/2/layout/IconVerticalSolidList"/>
    <dgm:cxn modelId="{7F022DF6-F1D5-4B83-B907-66216ABFABD2}" type="presParOf" srcId="{03D12C4E-4874-42C7-B798-47A1FE2E0FD1}" destId="{59A1B782-5110-4441-A323-E080FDB14EE3}" srcOrd="3" destOrd="0" presId="urn:microsoft.com/office/officeart/2018/2/layout/IconVerticalSolidList"/>
    <dgm:cxn modelId="{EA106E12-D716-4A7C-9B7C-F6A47FCCC11F}" type="presParOf" srcId="{6BC21D7F-5AE9-417A-9136-80C3CBA008E1}" destId="{89A2EDE6-D8EF-4689-9C69-661E909C0A40}" srcOrd="1" destOrd="0" presId="urn:microsoft.com/office/officeart/2018/2/layout/IconVerticalSolidList"/>
    <dgm:cxn modelId="{CA8B3D4F-16F6-4377-90D1-00774B0F8817}" type="presParOf" srcId="{6BC21D7F-5AE9-417A-9136-80C3CBA008E1}" destId="{C8437EFB-0FB6-47EF-9AE8-30FFD0AF0D91}" srcOrd="2" destOrd="0" presId="urn:microsoft.com/office/officeart/2018/2/layout/IconVerticalSolidList"/>
    <dgm:cxn modelId="{EED916A7-55FA-4965-91DE-9050C8E56753}" type="presParOf" srcId="{C8437EFB-0FB6-47EF-9AE8-30FFD0AF0D91}" destId="{5705DDEB-D4FC-452D-BBA0-8C0AB1772447}" srcOrd="0" destOrd="0" presId="urn:microsoft.com/office/officeart/2018/2/layout/IconVerticalSolidList"/>
    <dgm:cxn modelId="{AB9BABEE-988F-435D-805B-E5F446E46B4A}" type="presParOf" srcId="{C8437EFB-0FB6-47EF-9AE8-30FFD0AF0D91}" destId="{AB1659D1-3F36-45DF-B327-06C55A3ADAF8}" srcOrd="1" destOrd="0" presId="urn:microsoft.com/office/officeart/2018/2/layout/IconVerticalSolidList"/>
    <dgm:cxn modelId="{3924259C-69FF-4F87-A2BF-88E3F369922A}" type="presParOf" srcId="{C8437EFB-0FB6-47EF-9AE8-30FFD0AF0D91}" destId="{B84B6E46-1324-4E08-8F98-5834CECFC5C0}" srcOrd="2" destOrd="0" presId="urn:microsoft.com/office/officeart/2018/2/layout/IconVerticalSolidList"/>
    <dgm:cxn modelId="{B88D91BD-AAF7-4507-884F-59DDAEBB68DC}" type="presParOf" srcId="{C8437EFB-0FB6-47EF-9AE8-30FFD0AF0D91}" destId="{1F4BF929-8D92-4E31-B742-0051D741C003}" srcOrd="3" destOrd="0" presId="urn:microsoft.com/office/officeart/2018/2/layout/IconVerticalSolidList"/>
    <dgm:cxn modelId="{A56157CF-C1E0-4B86-8896-842254F16224}" type="presParOf" srcId="{6BC21D7F-5AE9-417A-9136-80C3CBA008E1}" destId="{E96945AD-FD86-4014-AD1E-58E3492D471F}" srcOrd="3" destOrd="0" presId="urn:microsoft.com/office/officeart/2018/2/layout/IconVerticalSolidList"/>
    <dgm:cxn modelId="{96B57CE2-0E63-4E7F-8355-510EB7F0173B}" type="presParOf" srcId="{6BC21D7F-5AE9-417A-9136-80C3CBA008E1}" destId="{00EA612B-DB16-4913-AE67-C57137D03F59}" srcOrd="4" destOrd="0" presId="urn:microsoft.com/office/officeart/2018/2/layout/IconVerticalSolidList"/>
    <dgm:cxn modelId="{AECAFE32-7642-40C4-A1CD-C3ABACC2FAC8}" type="presParOf" srcId="{00EA612B-DB16-4913-AE67-C57137D03F59}" destId="{2209B990-3E10-4435-BBA8-1DD0ED865CD5}" srcOrd="0" destOrd="0" presId="urn:microsoft.com/office/officeart/2018/2/layout/IconVerticalSolidList"/>
    <dgm:cxn modelId="{BC2B8726-0A3E-44D2-BC79-14960FFC22E9}" type="presParOf" srcId="{00EA612B-DB16-4913-AE67-C57137D03F59}" destId="{3B5F8773-AA26-44F0-BD9F-4F801EA78055}" srcOrd="1" destOrd="0" presId="urn:microsoft.com/office/officeart/2018/2/layout/IconVerticalSolidList"/>
    <dgm:cxn modelId="{182072C4-4BFC-4788-92F6-8D238AB1A3FE}" type="presParOf" srcId="{00EA612B-DB16-4913-AE67-C57137D03F59}" destId="{7B2D1E45-806A-40A0-B92F-7DCEFC65924C}" srcOrd="2" destOrd="0" presId="urn:microsoft.com/office/officeart/2018/2/layout/IconVerticalSolidList"/>
    <dgm:cxn modelId="{F44CA303-671A-47BF-A81A-6BD8F42AC7BD}" type="presParOf" srcId="{00EA612B-DB16-4913-AE67-C57137D03F59}" destId="{01EE9A07-960E-4632-B552-D7B516080958}" srcOrd="3" destOrd="0" presId="urn:microsoft.com/office/officeart/2018/2/layout/IconVerticalSolidList"/>
    <dgm:cxn modelId="{805E8701-FE54-4FC6-9979-16A05D417AC3}" type="presParOf" srcId="{6BC21D7F-5AE9-417A-9136-80C3CBA008E1}" destId="{842C1867-CE6E-483D-9770-2DBB9618F0B8}" srcOrd="5" destOrd="0" presId="urn:microsoft.com/office/officeart/2018/2/layout/IconVerticalSolidList"/>
    <dgm:cxn modelId="{1B00238A-D6E9-4969-AC6B-456D1313D4D8}" type="presParOf" srcId="{6BC21D7F-5AE9-417A-9136-80C3CBA008E1}" destId="{E77759B9-8329-4077-9B61-C35B294A3ABA}" srcOrd="6" destOrd="0" presId="urn:microsoft.com/office/officeart/2018/2/layout/IconVerticalSolidList"/>
    <dgm:cxn modelId="{C596E467-65DB-420A-AA45-5FFD6DCCD397}" type="presParOf" srcId="{E77759B9-8329-4077-9B61-C35B294A3ABA}" destId="{46D7BEE0-3696-42D2-93EC-6666F388F197}" srcOrd="0" destOrd="0" presId="urn:microsoft.com/office/officeart/2018/2/layout/IconVerticalSolidList"/>
    <dgm:cxn modelId="{FA98C74D-1A9E-49E2-928C-06D682894BF6}" type="presParOf" srcId="{E77759B9-8329-4077-9B61-C35B294A3ABA}" destId="{A0EFFDCA-4BA0-4DC6-A14C-94EF21191D64}" srcOrd="1" destOrd="0" presId="urn:microsoft.com/office/officeart/2018/2/layout/IconVerticalSolidList"/>
    <dgm:cxn modelId="{436BEF6C-40C7-4812-8104-628E41190FF7}" type="presParOf" srcId="{E77759B9-8329-4077-9B61-C35B294A3ABA}" destId="{42DA385D-88E9-468B-83BC-374CE40EC8E9}" srcOrd="2" destOrd="0" presId="urn:microsoft.com/office/officeart/2018/2/layout/IconVerticalSolidList"/>
    <dgm:cxn modelId="{8A65B990-6F1F-42A7-B10B-AC3299649844}" type="presParOf" srcId="{E77759B9-8329-4077-9B61-C35B294A3ABA}" destId="{626598DE-D2D1-44D1-976B-4411D317EE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8A83E-1878-4020-822A-1A70EBE92790}">
      <dsp:nvSpPr>
        <dsp:cNvPr id="0" name=""/>
        <dsp:cNvSpPr/>
      </dsp:nvSpPr>
      <dsp:spPr>
        <a:xfrm>
          <a:off x="0" y="2312"/>
          <a:ext cx="6269038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DBB3B2-D55F-47E7-A15C-340588EF9E75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A1B782-5110-4441-A323-E080FDB14EE3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Scene (Slide 5)</a:t>
          </a:r>
        </a:p>
      </dsp:txBody>
      <dsp:txXfrm>
        <a:off x="1353781" y="2312"/>
        <a:ext cx="4915256" cy="1172105"/>
      </dsp:txXfrm>
    </dsp:sp>
    <dsp:sp modelId="{5705DDEB-D4FC-452D-BBA0-8C0AB1772447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1659D1-3F36-45DF-B327-06C55A3ADAF8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4BF929-8D92-4E31-B742-0051D741C003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Hierarchy  (Slide 6)</a:t>
          </a:r>
        </a:p>
      </dsp:txBody>
      <dsp:txXfrm>
        <a:off x="1353781" y="1467444"/>
        <a:ext cx="4915256" cy="1172105"/>
      </dsp:txXfrm>
    </dsp:sp>
    <dsp:sp modelId="{2209B990-3E10-4435-BBA8-1DD0ED865CD5}">
      <dsp:nvSpPr>
        <dsp:cNvPr id="0" name=""/>
        <dsp:cNvSpPr/>
      </dsp:nvSpPr>
      <dsp:spPr>
        <a:xfrm>
          <a:off x="0" y="2932575"/>
          <a:ext cx="6269038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5F8773-AA26-44F0-BD9F-4F801EA78055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E9A07-960E-4632-B552-D7B516080958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Inspector (Slide 7)</a:t>
          </a:r>
        </a:p>
      </dsp:txBody>
      <dsp:txXfrm>
        <a:off x="1353781" y="2932575"/>
        <a:ext cx="4915256" cy="1172105"/>
      </dsp:txXfrm>
    </dsp:sp>
    <dsp:sp modelId="{46D7BEE0-3696-42D2-93EC-6666F388F197}">
      <dsp:nvSpPr>
        <dsp:cNvPr id="0" name=""/>
        <dsp:cNvSpPr/>
      </dsp:nvSpPr>
      <dsp:spPr>
        <a:xfrm>
          <a:off x="0" y="4397707"/>
          <a:ext cx="6269038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EFFDCA-4BA0-4DC6-A14C-94EF21191D64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6598DE-D2D1-44D1-976B-4411D317EE32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Assets (Slide 8) </a:t>
          </a:r>
        </a:p>
      </dsp:txBody>
      <dsp:txXfrm>
        <a:off x="1353781" y="4397707"/>
        <a:ext cx="4915256" cy="1172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8A83E-1878-4020-822A-1A70EBE92790}">
      <dsp:nvSpPr>
        <dsp:cNvPr id="0" name=""/>
        <dsp:cNvSpPr/>
      </dsp:nvSpPr>
      <dsp:spPr>
        <a:xfrm>
          <a:off x="0" y="2312"/>
          <a:ext cx="6269038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DBB3B2-D55F-47E7-A15C-340588EF9E75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A1B782-5110-4441-A323-E080FDB14EE3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Navigating in Unity</a:t>
          </a:r>
        </a:p>
      </dsp:txBody>
      <dsp:txXfrm>
        <a:off x="1353781" y="2312"/>
        <a:ext cx="4915256" cy="1172105"/>
      </dsp:txXfrm>
    </dsp:sp>
    <dsp:sp modelId="{5705DDEB-D4FC-452D-BBA0-8C0AB1772447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1659D1-3F36-45DF-B327-06C55A3ADAF8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4BF929-8D92-4E31-B742-0051D741C003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Creating an Object</a:t>
          </a:r>
        </a:p>
      </dsp:txBody>
      <dsp:txXfrm>
        <a:off x="1353781" y="1467444"/>
        <a:ext cx="4915256" cy="1172105"/>
      </dsp:txXfrm>
    </dsp:sp>
    <dsp:sp modelId="{2209B990-3E10-4435-BBA8-1DD0ED865CD5}">
      <dsp:nvSpPr>
        <dsp:cNvPr id="0" name=""/>
        <dsp:cNvSpPr/>
      </dsp:nvSpPr>
      <dsp:spPr>
        <a:xfrm>
          <a:off x="0" y="2932575"/>
          <a:ext cx="6269038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5F8773-AA26-44F0-BD9F-4F801EA78055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E9A07-960E-4632-B552-D7B516080958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Properties</a:t>
          </a:r>
        </a:p>
      </dsp:txBody>
      <dsp:txXfrm>
        <a:off x="1353781" y="2932575"/>
        <a:ext cx="4915256" cy="1172105"/>
      </dsp:txXfrm>
    </dsp:sp>
    <dsp:sp modelId="{46D7BEE0-3696-42D2-93EC-6666F388F197}">
      <dsp:nvSpPr>
        <dsp:cNvPr id="0" name=""/>
        <dsp:cNvSpPr/>
      </dsp:nvSpPr>
      <dsp:spPr>
        <a:xfrm>
          <a:off x="0" y="4399488"/>
          <a:ext cx="6269038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EFFDCA-4BA0-4DC6-A14C-94EF21191D64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6598DE-D2D1-44D1-976B-4411D317EE32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Rotation and Scale</a:t>
          </a:r>
        </a:p>
      </dsp:txBody>
      <dsp:txXfrm>
        <a:off x="1353781" y="4397707"/>
        <a:ext cx="4915256" cy="11721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7423A-9B63-A44C-B6F3-BC58B8C74843}">
      <dsp:nvSpPr>
        <dsp:cNvPr id="0" name=""/>
        <dsp:cNvSpPr/>
      </dsp:nvSpPr>
      <dsp:spPr>
        <a:xfrm>
          <a:off x="2053" y="524398"/>
          <a:ext cx="4379788" cy="26278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Hierarchy tab: Right click, select 3D object &gt; Cube (Or any other object you wish to place)</a:t>
          </a:r>
        </a:p>
      </dsp:txBody>
      <dsp:txXfrm>
        <a:off x="79021" y="601366"/>
        <a:ext cx="4225852" cy="2473937"/>
      </dsp:txXfrm>
    </dsp:sp>
    <dsp:sp modelId="{062B2DCB-69BA-4649-BE05-A8D6C3F2B6AD}">
      <dsp:nvSpPr>
        <dsp:cNvPr id="0" name=""/>
        <dsp:cNvSpPr/>
      </dsp:nvSpPr>
      <dsp:spPr>
        <a:xfrm>
          <a:off x="4819821" y="1295241"/>
          <a:ext cx="928515" cy="1086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819821" y="1512478"/>
        <a:ext cx="649961" cy="651713"/>
      </dsp:txXfrm>
    </dsp:sp>
    <dsp:sp modelId="{6CFC48F5-FA4F-BC40-B05B-D2310A4AFE27}">
      <dsp:nvSpPr>
        <dsp:cNvPr id="0" name=""/>
        <dsp:cNvSpPr/>
      </dsp:nvSpPr>
      <dsp:spPr>
        <a:xfrm>
          <a:off x="6133757" y="524398"/>
          <a:ext cx="4379788" cy="2627873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It will be placed into your map. You can view its properties in the inspector </a:t>
          </a:r>
        </a:p>
      </dsp:txBody>
      <dsp:txXfrm>
        <a:off x="6210725" y="601366"/>
        <a:ext cx="4225852" cy="24739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8A83E-1878-4020-822A-1A70EBE92790}">
      <dsp:nvSpPr>
        <dsp:cNvPr id="0" name=""/>
        <dsp:cNvSpPr/>
      </dsp:nvSpPr>
      <dsp:spPr>
        <a:xfrm>
          <a:off x="0" y="69333"/>
          <a:ext cx="6269038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DBB3B2-D55F-47E7-A15C-340588EF9E75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A1B782-5110-4441-A323-E080FDB14EE3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Camera Control</a:t>
          </a:r>
        </a:p>
      </dsp:txBody>
      <dsp:txXfrm>
        <a:off x="1353781" y="2312"/>
        <a:ext cx="4915256" cy="1172105"/>
      </dsp:txXfrm>
    </dsp:sp>
    <dsp:sp modelId="{5705DDEB-D4FC-452D-BBA0-8C0AB1772447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1659D1-3F36-45DF-B327-06C55A3ADAF8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4BF929-8D92-4E31-B742-0051D741C003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Camera Options</a:t>
          </a:r>
        </a:p>
      </dsp:txBody>
      <dsp:txXfrm>
        <a:off x="1353781" y="1467444"/>
        <a:ext cx="4915256" cy="1172105"/>
      </dsp:txXfrm>
    </dsp:sp>
    <dsp:sp modelId="{2209B990-3E10-4435-BBA8-1DD0ED865CD5}">
      <dsp:nvSpPr>
        <dsp:cNvPr id="0" name=""/>
        <dsp:cNvSpPr/>
      </dsp:nvSpPr>
      <dsp:spPr>
        <a:xfrm>
          <a:off x="0" y="2944929"/>
          <a:ext cx="6269038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5F8773-AA26-44F0-BD9F-4F801EA78055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E9A07-960E-4632-B552-D7B516080958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Light Control</a:t>
          </a:r>
        </a:p>
      </dsp:txBody>
      <dsp:txXfrm>
        <a:off x="1353781" y="2932575"/>
        <a:ext cx="4915256" cy="1172105"/>
      </dsp:txXfrm>
    </dsp:sp>
    <dsp:sp modelId="{46D7BEE0-3696-42D2-93EC-6666F388F197}">
      <dsp:nvSpPr>
        <dsp:cNvPr id="0" name=""/>
        <dsp:cNvSpPr/>
      </dsp:nvSpPr>
      <dsp:spPr>
        <a:xfrm>
          <a:off x="0" y="4399488"/>
          <a:ext cx="6269038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EFFDCA-4BA0-4DC6-A14C-94EF21191D64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6598DE-D2D1-44D1-976B-4411D317EE32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Light Options</a:t>
          </a:r>
        </a:p>
      </dsp:txBody>
      <dsp:txXfrm>
        <a:off x="1353781" y="4397707"/>
        <a:ext cx="4915256" cy="11721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8A83E-1878-4020-822A-1A70EBE92790}">
      <dsp:nvSpPr>
        <dsp:cNvPr id="0" name=""/>
        <dsp:cNvSpPr/>
      </dsp:nvSpPr>
      <dsp:spPr>
        <a:xfrm>
          <a:off x="0" y="2312"/>
          <a:ext cx="6269038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DBB3B2-D55F-47E7-A15C-340588EF9E75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A1B782-5110-4441-A323-E080FDB14EE3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Accessing Unity Asset Store</a:t>
          </a:r>
        </a:p>
      </dsp:txBody>
      <dsp:txXfrm>
        <a:off x="1353781" y="2312"/>
        <a:ext cx="4915256" cy="1172105"/>
      </dsp:txXfrm>
    </dsp:sp>
    <dsp:sp modelId="{5705DDEB-D4FC-452D-BBA0-8C0AB1772447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1659D1-3F36-45DF-B327-06C55A3ADAF8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4BF929-8D92-4E31-B742-0051D741C003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Finding Assets</a:t>
          </a:r>
        </a:p>
      </dsp:txBody>
      <dsp:txXfrm>
        <a:off x="1353781" y="1467444"/>
        <a:ext cx="4915256" cy="1172105"/>
      </dsp:txXfrm>
    </dsp:sp>
    <dsp:sp modelId="{2209B990-3E10-4435-BBA8-1DD0ED865CD5}">
      <dsp:nvSpPr>
        <dsp:cNvPr id="0" name=""/>
        <dsp:cNvSpPr/>
      </dsp:nvSpPr>
      <dsp:spPr>
        <a:xfrm>
          <a:off x="0" y="2932575"/>
          <a:ext cx="6269038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5F8773-AA26-44F0-BD9F-4F801EA78055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E9A07-960E-4632-B552-D7B516080958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Downloading Content</a:t>
          </a:r>
        </a:p>
      </dsp:txBody>
      <dsp:txXfrm>
        <a:off x="1353781" y="2932575"/>
        <a:ext cx="4915256" cy="1172105"/>
      </dsp:txXfrm>
    </dsp:sp>
    <dsp:sp modelId="{46D7BEE0-3696-42D2-93EC-6666F388F197}">
      <dsp:nvSpPr>
        <dsp:cNvPr id="0" name=""/>
        <dsp:cNvSpPr/>
      </dsp:nvSpPr>
      <dsp:spPr>
        <a:xfrm>
          <a:off x="0" y="4399488"/>
          <a:ext cx="6269038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EFFDCA-4BA0-4DC6-A14C-94EF21191D64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6598DE-D2D1-44D1-976B-4411D317EE32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Placing into Unity</a:t>
          </a:r>
        </a:p>
      </dsp:txBody>
      <dsp:txXfrm>
        <a:off x="1353781" y="4397707"/>
        <a:ext cx="4915256" cy="11721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8A83E-1878-4020-822A-1A70EBE92790}">
      <dsp:nvSpPr>
        <dsp:cNvPr id="0" name=""/>
        <dsp:cNvSpPr/>
      </dsp:nvSpPr>
      <dsp:spPr>
        <a:xfrm>
          <a:off x="0" y="2312"/>
          <a:ext cx="6269038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DBB3B2-D55F-47E7-A15C-340588EF9E75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A1B782-5110-4441-A323-E080FDB14EE3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Creating Particle Systems (Slide 5)</a:t>
          </a:r>
        </a:p>
      </dsp:txBody>
      <dsp:txXfrm>
        <a:off x="1353781" y="2312"/>
        <a:ext cx="4915256" cy="1172105"/>
      </dsp:txXfrm>
    </dsp:sp>
    <dsp:sp modelId="{5705DDEB-D4FC-452D-BBA0-8C0AB1772447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1659D1-3F36-45DF-B327-06C55A3ADAF8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4BF929-8D92-4E31-B742-0051D741C003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Adjusting Elements</a:t>
          </a:r>
        </a:p>
      </dsp:txBody>
      <dsp:txXfrm>
        <a:off x="1353781" y="1467444"/>
        <a:ext cx="4915256" cy="1172105"/>
      </dsp:txXfrm>
    </dsp:sp>
    <dsp:sp modelId="{2209B990-3E10-4435-BBA8-1DD0ED865CD5}">
      <dsp:nvSpPr>
        <dsp:cNvPr id="0" name=""/>
        <dsp:cNvSpPr/>
      </dsp:nvSpPr>
      <dsp:spPr>
        <a:xfrm>
          <a:off x="0" y="2932575"/>
          <a:ext cx="6269038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5F8773-AA26-44F0-BD9F-4F801EA78055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E9A07-960E-4632-B552-D7B516080958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Refining Particle system</a:t>
          </a:r>
        </a:p>
      </dsp:txBody>
      <dsp:txXfrm>
        <a:off x="1353781" y="2932575"/>
        <a:ext cx="4915256" cy="1172105"/>
      </dsp:txXfrm>
    </dsp:sp>
    <dsp:sp modelId="{46D7BEE0-3696-42D2-93EC-6666F388F197}">
      <dsp:nvSpPr>
        <dsp:cNvPr id="0" name=""/>
        <dsp:cNvSpPr/>
      </dsp:nvSpPr>
      <dsp:spPr>
        <a:xfrm>
          <a:off x="0" y="4399488"/>
          <a:ext cx="6269038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EFFDCA-4BA0-4DC6-A14C-94EF21191D64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6598DE-D2D1-44D1-976B-4411D317EE32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Customizing with Maps/textures</a:t>
          </a:r>
        </a:p>
      </dsp:txBody>
      <dsp:txXfrm>
        <a:off x="1353781" y="4397707"/>
        <a:ext cx="4915256" cy="11721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8A83E-1878-4020-822A-1A70EBE92790}">
      <dsp:nvSpPr>
        <dsp:cNvPr id="0" name=""/>
        <dsp:cNvSpPr/>
      </dsp:nvSpPr>
      <dsp:spPr>
        <a:xfrm>
          <a:off x="0" y="2312"/>
          <a:ext cx="6269038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DBB3B2-D55F-47E7-A15C-340588EF9E75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A1B782-5110-4441-A323-E080FDB14EE3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Creating Particle Systems (Slide 5)</a:t>
          </a:r>
        </a:p>
      </dsp:txBody>
      <dsp:txXfrm>
        <a:off x="1353781" y="2312"/>
        <a:ext cx="4915256" cy="1172105"/>
      </dsp:txXfrm>
    </dsp:sp>
    <dsp:sp modelId="{5705DDEB-D4FC-452D-BBA0-8C0AB1772447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1659D1-3F36-45DF-B327-06C55A3ADAF8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4BF929-8D92-4E31-B742-0051D741C003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Adjusting Elements</a:t>
          </a:r>
        </a:p>
      </dsp:txBody>
      <dsp:txXfrm>
        <a:off x="1353781" y="1467444"/>
        <a:ext cx="4915256" cy="1172105"/>
      </dsp:txXfrm>
    </dsp:sp>
    <dsp:sp modelId="{2209B990-3E10-4435-BBA8-1DD0ED865CD5}">
      <dsp:nvSpPr>
        <dsp:cNvPr id="0" name=""/>
        <dsp:cNvSpPr/>
      </dsp:nvSpPr>
      <dsp:spPr>
        <a:xfrm>
          <a:off x="0" y="2932575"/>
          <a:ext cx="6269038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5F8773-AA26-44F0-BD9F-4F801EA78055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E9A07-960E-4632-B552-D7B516080958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Refining Particle system</a:t>
          </a:r>
        </a:p>
      </dsp:txBody>
      <dsp:txXfrm>
        <a:off x="1353781" y="2932575"/>
        <a:ext cx="4915256" cy="1172105"/>
      </dsp:txXfrm>
    </dsp:sp>
    <dsp:sp modelId="{46D7BEE0-3696-42D2-93EC-6666F388F197}">
      <dsp:nvSpPr>
        <dsp:cNvPr id="0" name=""/>
        <dsp:cNvSpPr/>
      </dsp:nvSpPr>
      <dsp:spPr>
        <a:xfrm>
          <a:off x="0" y="4399488"/>
          <a:ext cx="6269038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EFFDCA-4BA0-4DC6-A14C-94EF21191D64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6598DE-D2D1-44D1-976B-4411D317EE32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Customizing with Maps/textures</a:t>
          </a:r>
        </a:p>
      </dsp:txBody>
      <dsp:txXfrm>
        <a:off x="1353781" y="4397707"/>
        <a:ext cx="4915256" cy="11721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8A83E-1878-4020-822A-1A70EBE92790}">
      <dsp:nvSpPr>
        <dsp:cNvPr id="0" name=""/>
        <dsp:cNvSpPr/>
      </dsp:nvSpPr>
      <dsp:spPr>
        <a:xfrm>
          <a:off x="0" y="2312"/>
          <a:ext cx="6269038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DBB3B2-D55F-47E7-A15C-340588EF9E75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A1B782-5110-4441-A323-E080FDB14EE3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Creating File</a:t>
          </a:r>
        </a:p>
      </dsp:txBody>
      <dsp:txXfrm>
        <a:off x="1353781" y="2312"/>
        <a:ext cx="4915256" cy="1172105"/>
      </dsp:txXfrm>
    </dsp:sp>
    <dsp:sp modelId="{5705DDEB-D4FC-452D-BBA0-8C0AB1772447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1659D1-3F36-45DF-B327-06C55A3ADAF8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4BF929-8D92-4E31-B742-0051D741C003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Coding programs</a:t>
          </a:r>
        </a:p>
      </dsp:txBody>
      <dsp:txXfrm>
        <a:off x="1353781" y="1467444"/>
        <a:ext cx="4915256" cy="1172105"/>
      </dsp:txXfrm>
    </dsp:sp>
    <dsp:sp modelId="{2209B990-3E10-4435-BBA8-1DD0ED865CD5}">
      <dsp:nvSpPr>
        <dsp:cNvPr id="0" name=""/>
        <dsp:cNvSpPr/>
      </dsp:nvSpPr>
      <dsp:spPr>
        <a:xfrm>
          <a:off x="0" y="2932575"/>
          <a:ext cx="6269038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5F8773-AA26-44F0-BD9F-4F801EA78055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E9A07-960E-4632-B552-D7B516080958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Basic functions</a:t>
          </a:r>
        </a:p>
      </dsp:txBody>
      <dsp:txXfrm>
        <a:off x="1353781" y="2932575"/>
        <a:ext cx="4915256" cy="1172105"/>
      </dsp:txXfrm>
    </dsp:sp>
    <dsp:sp modelId="{46D7BEE0-3696-42D2-93EC-6666F388F197}">
      <dsp:nvSpPr>
        <dsp:cNvPr id="0" name=""/>
        <dsp:cNvSpPr/>
      </dsp:nvSpPr>
      <dsp:spPr>
        <a:xfrm>
          <a:off x="0" y="4399488"/>
          <a:ext cx="6269038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EFFDCA-4BA0-4DC6-A14C-94EF21191D64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6598DE-D2D1-44D1-976B-4411D317EE32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Basic Coding elements</a:t>
          </a:r>
        </a:p>
      </dsp:txBody>
      <dsp:txXfrm>
        <a:off x="1353781" y="4397707"/>
        <a:ext cx="4915256" cy="1172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>
                <a:cs typeface="Calibri Light"/>
              </a:rPr>
              <a:t>Unity Basics</a:t>
            </a:r>
            <a:endParaRPr lang="en-US" sz="5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cs typeface="Calibri"/>
              </a:rPr>
              <a:t>Basic help for creating your game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3B4276-B75A-F942-9C8F-98227CD6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47B4F-42F0-EA49-8596-F2437380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/>
              <a:t>Optimal to use a mouse.</a:t>
            </a:r>
          </a:p>
          <a:p>
            <a:endParaRPr lang="en-US" sz="2000"/>
          </a:p>
          <a:p>
            <a:r>
              <a:rPr lang="en-US" sz="2000"/>
              <a:t>Left click: Selects objects.</a:t>
            </a:r>
          </a:p>
          <a:p>
            <a:endParaRPr lang="en-US" sz="2000"/>
          </a:p>
          <a:p>
            <a:r>
              <a:rPr lang="en-US" sz="2000"/>
              <a:t>Scrolling Wheel: Zooms; if clicked navigates in the world.</a:t>
            </a:r>
          </a:p>
          <a:p>
            <a:endParaRPr lang="en-US" sz="2000"/>
          </a:p>
          <a:p>
            <a:r>
              <a:rPr lang="en-US" sz="2000"/>
              <a:t>Right click: rotates in the world</a:t>
            </a:r>
          </a:p>
        </p:txBody>
      </p:sp>
    </p:spTree>
    <p:extLst>
      <p:ext uri="{BB962C8B-B14F-4D97-AF65-F5344CB8AC3E}">
        <p14:creationId xmlns:p14="http://schemas.microsoft.com/office/powerpoint/2010/main" val="137009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724071-AC7B-4A67-934B-CD7F90745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573"/>
            <a:ext cx="12192000" cy="1855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576E5-4053-4B44-90E7-26D5130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Creating an object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513FC8-8676-4554-BB24-3E811A43A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98936"/>
              </p:ext>
            </p:extLst>
          </p:nvPr>
        </p:nvGraphicFramePr>
        <p:xfrm>
          <a:off x="838200" y="2500291"/>
          <a:ext cx="10515600" cy="367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856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6DB28-8FDB-E048-8A90-96102A1B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Properties</a:t>
            </a: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6CD56-631C-5342-A2FA-80CECEA5C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5505" y="642988"/>
            <a:ext cx="3315067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13E769D-5671-4C27-97DF-5C03D6752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You can manually change the properties through the inspector tab, such as scale, rotation, and position.</a:t>
            </a:r>
          </a:p>
          <a:p>
            <a:endParaRPr lang="en-US" sz="2000" dirty="0"/>
          </a:p>
          <a:p>
            <a:r>
              <a:rPr lang="en-US" sz="2000" dirty="0"/>
              <a:t>Box Collider gives the object “walls” and makes it solid. Can also be set as “trigger” so that touching it will cause something to happen</a:t>
            </a:r>
          </a:p>
          <a:p>
            <a:endParaRPr lang="en-US" sz="2000" dirty="0"/>
          </a:p>
          <a:p>
            <a:r>
              <a:rPr lang="en-US" sz="2000" dirty="0"/>
              <a:t>Add component button will allow you to add more such as physics or audio components.</a:t>
            </a:r>
          </a:p>
        </p:txBody>
      </p:sp>
    </p:spTree>
    <p:extLst>
      <p:ext uri="{BB962C8B-B14F-4D97-AF65-F5344CB8AC3E}">
        <p14:creationId xmlns:p14="http://schemas.microsoft.com/office/powerpoint/2010/main" val="303972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3EFA-C1A7-2243-88AC-B68AFAD98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36093"/>
            <a:ext cx="812674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Move, Rotation and Scale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38861-22F4-42BD-AB54-580F4FFF9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566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26">
            <a:extLst>
              <a:ext uri="{FF2B5EF4-FFF2-40B4-BE49-F238E27FC236}">
                <a16:creationId xmlns:a16="http://schemas.microsoft.com/office/drawing/2014/main" id="{6CACE173-0A3A-4306-B76C-60A0714C3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, screenshot&#10;&#10;Description automatically generated">
            <a:extLst>
              <a:ext uri="{FF2B5EF4-FFF2-40B4-BE49-F238E27FC236}">
                <a16:creationId xmlns:a16="http://schemas.microsoft.com/office/drawing/2014/main" id="{9CB0B3B6-F2FD-2344-9773-2929B0F9B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8" t="25907" r="6633" b="14353"/>
          <a:stretch/>
        </p:blipFill>
        <p:spPr>
          <a:xfrm>
            <a:off x="643383" y="588093"/>
            <a:ext cx="3426217" cy="2918218"/>
          </a:xfrm>
          <a:prstGeom prst="rect">
            <a:avLst/>
          </a:prstGeom>
        </p:spPr>
      </p:pic>
      <p:pic>
        <p:nvPicPr>
          <p:cNvPr id="5" name="Content Placeholder 4" descr="A picture containing grass, outdoor, sky, traffic&#10;&#10;Description automatically generated">
            <a:extLst>
              <a:ext uri="{FF2B5EF4-FFF2-40B4-BE49-F238E27FC236}">
                <a16:creationId xmlns:a16="http://schemas.microsoft.com/office/drawing/2014/main" id="{7103959C-680E-AF4C-8F76-A3CA4F4ED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499" y="546470"/>
            <a:ext cx="2767584" cy="3001464"/>
          </a:xfrm>
          <a:prstGeom prst="rect">
            <a:avLst/>
          </a:prstGeom>
        </p:spPr>
      </p:pic>
      <p:pic>
        <p:nvPicPr>
          <p:cNvPr id="9" name="Picture 8" descr="A picture containing grass, indoor&#13;&#10;&#13;&#10;Description automatically generated">
            <a:extLst>
              <a:ext uri="{FF2B5EF4-FFF2-40B4-BE49-F238E27FC236}">
                <a16:creationId xmlns:a16="http://schemas.microsoft.com/office/drawing/2014/main" id="{A32AEDB3-EFBC-6F4F-B051-C30922CEA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22" y="484936"/>
            <a:ext cx="3423655" cy="3021375"/>
          </a:xfrm>
          <a:prstGeom prst="rect">
            <a:avLst/>
          </a:prstGeom>
        </p:spPr>
      </p:pic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D7F095C-A6B1-DE44-840B-DB6DA3436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969" y="4572000"/>
            <a:ext cx="4100031" cy="2294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ACCBC3-55D2-9F49-8DD6-8F1AEE74729D}"/>
              </a:ext>
            </a:extLst>
          </p:cNvPr>
          <p:cNvSpPr txBox="1"/>
          <p:nvPr/>
        </p:nvSpPr>
        <p:spPr>
          <a:xfrm>
            <a:off x="643383" y="3506311"/>
            <a:ext cx="342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Move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CD895E-F3E9-3E4B-B8F6-79076189FE57}"/>
              </a:ext>
            </a:extLst>
          </p:cNvPr>
          <p:cNvSpPr txBox="1"/>
          <p:nvPr/>
        </p:nvSpPr>
        <p:spPr>
          <a:xfrm>
            <a:off x="4712208" y="3506311"/>
            <a:ext cx="276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Rotate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F9FF6-B9F9-F743-A476-4BB16E08BA76}"/>
              </a:ext>
            </a:extLst>
          </p:cNvPr>
          <p:cNvSpPr txBox="1"/>
          <p:nvPr/>
        </p:nvSpPr>
        <p:spPr>
          <a:xfrm>
            <a:off x="8903499" y="3620263"/>
            <a:ext cx="276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Scale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C813BB-9698-754D-BAC0-A4A6F28E111D}"/>
              </a:ext>
            </a:extLst>
          </p:cNvPr>
          <p:cNvSpPr txBox="1"/>
          <p:nvPr/>
        </p:nvSpPr>
        <p:spPr>
          <a:xfrm>
            <a:off x="0" y="5719159"/>
            <a:ext cx="8091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buttons on the top of the Unity screen (after the hand and before the square</a:t>
            </a:r>
          </a:p>
          <a:p>
            <a:r>
              <a:rPr lang="en-US" dirty="0"/>
              <a:t>With a circle in the middle) allow you to move the cube, rotate and scale it aside</a:t>
            </a:r>
          </a:p>
          <a:p>
            <a:r>
              <a:rPr lang="en-US" dirty="0"/>
              <a:t>From using the Inspector Window.</a:t>
            </a:r>
          </a:p>
        </p:txBody>
      </p:sp>
    </p:spTree>
    <p:extLst>
      <p:ext uri="{BB962C8B-B14F-4D97-AF65-F5344CB8AC3E}">
        <p14:creationId xmlns:p14="http://schemas.microsoft.com/office/powerpoint/2010/main" val="134955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B9A71-01C9-41B0-9247-85593369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Basic Camera and Light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7BC0C5-C729-43BD-966F-468C5D889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61959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618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B9A71-01C9-41B0-9247-85593369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Asset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Store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7BC0C5-C729-43BD-966F-468C5D889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143193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687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B9A71-01C9-41B0-9247-85593369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Materials and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Textures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7BC0C5-C729-43BD-966F-468C5D889CE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35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B9A71-01C9-41B0-9247-85593369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Particle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System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7BC0C5-C729-43BD-966F-468C5D889CE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4627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50948-D905-D744-9004-588C601AA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Creating a 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Particle System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D75305D-0A94-9542-B470-5C7850C93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20" y="492573"/>
            <a:ext cx="3337348" cy="5880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1F14A5-83F3-144E-96D3-982292ABD69B}"/>
              </a:ext>
            </a:extLst>
          </p:cNvPr>
          <p:cNvSpPr txBox="1"/>
          <p:nvPr/>
        </p:nvSpPr>
        <p:spPr>
          <a:xfrm>
            <a:off x="809703" y="4395202"/>
            <a:ext cx="3386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Right click in the Hierarchy window: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Effects &gt; Particle System</a:t>
            </a:r>
          </a:p>
        </p:txBody>
      </p:sp>
    </p:spTree>
    <p:extLst>
      <p:ext uri="{BB962C8B-B14F-4D97-AF65-F5344CB8AC3E}">
        <p14:creationId xmlns:p14="http://schemas.microsoft.com/office/powerpoint/2010/main" val="114897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5CE0-22F8-A04E-B689-519D8905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Adjusting the Particle system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DED91A7A-DBA8-B241-83B3-9ABD46410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 r="8694" b="-1"/>
          <a:stretch/>
        </p:blipFill>
        <p:spPr>
          <a:xfrm>
            <a:off x="1623130" y="0"/>
            <a:ext cx="9149700" cy="453177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B0878C-C74B-794C-B56A-E88C63D3F29E}"/>
              </a:ext>
            </a:extLst>
          </p:cNvPr>
          <p:cNvSpPr txBox="1"/>
          <p:nvPr/>
        </p:nvSpPr>
        <p:spPr>
          <a:xfrm>
            <a:off x="889000" y="5883606"/>
            <a:ext cx="107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Now that the particle system was created, time to play around with the parameters in the inspector window. </a:t>
            </a:r>
          </a:p>
        </p:txBody>
      </p:sp>
    </p:spTree>
    <p:extLst>
      <p:ext uri="{BB962C8B-B14F-4D97-AF65-F5344CB8AC3E}">
        <p14:creationId xmlns:p14="http://schemas.microsoft.com/office/powerpoint/2010/main" val="310304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4ACB7-802D-9C46-945C-669C09CD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Overall Navigation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DF51C-D8AD-084B-B3BD-6F3CA9F6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Introduction to Interface (Slide # 4 )</a:t>
            </a:r>
          </a:p>
          <a:p>
            <a:r>
              <a:rPr lang="en-US" sz="2400" dirty="0"/>
              <a:t>Basic Movement</a:t>
            </a:r>
          </a:p>
          <a:p>
            <a:r>
              <a:rPr lang="en-US" sz="2400" dirty="0"/>
              <a:t>Basic Camera + Lighting</a:t>
            </a:r>
          </a:p>
          <a:p>
            <a:r>
              <a:rPr lang="en-US" sz="2400" dirty="0"/>
              <a:t>Asset Store</a:t>
            </a:r>
          </a:p>
          <a:p>
            <a:r>
              <a:rPr lang="en-US" sz="2400" dirty="0"/>
              <a:t>Materials and Textures</a:t>
            </a:r>
          </a:p>
          <a:p>
            <a:r>
              <a:rPr lang="en-US" sz="2400" dirty="0"/>
              <a:t>Particle System</a:t>
            </a:r>
          </a:p>
          <a:p>
            <a:r>
              <a:rPr lang="en-US" sz="2400" dirty="0"/>
              <a:t>Terrain</a:t>
            </a:r>
          </a:p>
          <a:p>
            <a:r>
              <a:rPr lang="en-US" sz="2400" dirty="0"/>
              <a:t>Basic codes</a:t>
            </a:r>
          </a:p>
          <a:p>
            <a:r>
              <a:rPr lang="en-US" sz="2400" dirty="0"/>
              <a:t>Triggers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363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E457-B741-1242-BEF7-7DFEC6EB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6422849" cy="1097934"/>
          </a:xfrm>
        </p:spPr>
        <p:txBody>
          <a:bodyPr>
            <a:normAutofit/>
          </a:bodyPr>
          <a:lstStyle/>
          <a:p>
            <a:r>
              <a:rPr lang="en-US" dirty="0"/>
              <a:t>Particle parameters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6F98DF-5BEB-4A06-9F54-7599A56B5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727202"/>
            <a:ext cx="6422848" cy="4496618"/>
          </a:xfrm>
        </p:spPr>
        <p:txBody>
          <a:bodyPr>
            <a:normAutofit/>
          </a:bodyPr>
          <a:lstStyle/>
          <a:p>
            <a:r>
              <a:rPr lang="en-US" sz="2000" dirty="0"/>
              <a:t>Click on any parameter to expand it</a:t>
            </a:r>
          </a:p>
          <a:p>
            <a:r>
              <a:rPr lang="en-US" sz="2000" dirty="0"/>
              <a:t>Check mark to enable any </a:t>
            </a:r>
            <a:r>
              <a:rPr lang="en-US" sz="2000"/>
              <a:t>parameter.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26FA0DA-D0D7-3841-A645-205100B97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75814" y="0"/>
            <a:ext cx="29972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0982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B9A71-01C9-41B0-9247-85593369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Basic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Coding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7BC0C5-C729-43BD-966F-468C5D889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46736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662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994B-394A-BE40-A4F1-EFE30DBF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4F092-F87D-0143-81CD-B4607DDC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14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06A6-299E-48F1-B260-A782DF98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1" y="176977"/>
            <a:ext cx="10684933" cy="497712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Interface</a:t>
            </a:r>
            <a:endParaRPr lang="en-US" dirty="0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5D269A-8D16-4C45-A224-E9FE8278C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8" y="19403"/>
            <a:ext cx="12260419" cy="683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6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AB71-ECFF-4B94-A840-E538F489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Creating a New project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1E69C2-7A2E-4393-8D7A-EF105D50E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3" y="1872251"/>
            <a:ext cx="4336948" cy="394072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Just hit "New" on the top right corner of screen.</a:t>
            </a:r>
          </a:p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Name your project</a:t>
            </a:r>
          </a:p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Make sure it is "3D"</a:t>
            </a:r>
          </a:p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Pick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locaton</a:t>
            </a:r>
          </a:p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Hit "Create Project"</a:t>
            </a:r>
          </a:p>
        </p:txBody>
      </p:sp>
      <p:pic>
        <p:nvPicPr>
          <p:cNvPr id="7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B2838D-1847-45B7-9665-65055166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830" y="2331064"/>
            <a:ext cx="5791599" cy="3330640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469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B9A71-01C9-41B0-9247-85593369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Interface key features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7BC0C5-C729-43BD-966F-468C5D889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234493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162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E6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0D664C01-74C8-BE43-A4B3-05A8D094C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83" y="143435"/>
            <a:ext cx="9036117" cy="6167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418A1-B5B9-0545-A93D-137FA2AE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87349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E8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50948-D905-D744-9004-588C601AA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Hierarchy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1469640-7DFB-9349-9FE1-A8CCB39E4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58" y="0"/>
            <a:ext cx="7979517" cy="69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93F5B2-2AB3-AE43-8ADE-29F361277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7" y="954741"/>
            <a:ext cx="8798973" cy="5235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03972-D9D2-DF4E-AE1A-6ACB21EC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Inspector</a:t>
            </a:r>
          </a:p>
        </p:txBody>
      </p:sp>
    </p:spTree>
    <p:extLst>
      <p:ext uri="{BB962C8B-B14F-4D97-AF65-F5344CB8AC3E}">
        <p14:creationId xmlns:p14="http://schemas.microsoft.com/office/powerpoint/2010/main" val="270107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381F44F-D182-584C-AD5B-3F9F0B925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20" y="803377"/>
            <a:ext cx="8673594" cy="52512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717CF-9483-6547-A2E8-8AC1A3B2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15183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B9A71-01C9-41B0-9247-85593369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Basic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Movement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7BC0C5-C729-43BD-966F-468C5D889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994058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7060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424</Words>
  <Application>Microsoft Macintosh PowerPoint</Application>
  <PresentationFormat>Widescreen</PresentationFormat>
  <Paragraphs>91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Unity Basics</vt:lpstr>
      <vt:lpstr>Overall Navigation</vt:lpstr>
      <vt:lpstr>Creating a New project</vt:lpstr>
      <vt:lpstr>Interface key features</vt:lpstr>
      <vt:lpstr>Scene</vt:lpstr>
      <vt:lpstr>Hierarchy</vt:lpstr>
      <vt:lpstr>Inspector</vt:lpstr>
      <vt:lpstr>Assets</vt:lpstr>
      <vt:lpstr>Basic Movement</vt:lpstr>
      <vt:lpstr>Navigation</vt:lpstr>
      <vt:lpstr>Creating an object</vt:lpstr>
      <vt:lpstr>Properties</vt:lpstr>
      <vt:lpstr>Move, Rotation and Scale</vt:lpstr>
      <vt:lpstr>Basic Camera and Light</vt:lpstr>
      <vt:lpstr>Asset Store</vt:lpstr>
      <vt:lpstr>Materials and Textures</vt:lpstr>
      <vt:lpstr>Particle System</vt:lpstr>
      <vt:lpstr>Creating a  Particle System</vt:lpstr>
      <vt:lpstr>Adjusting the Particle system</vt:lpstr>
      <vt:lpstr>Particle parameters</vt:lpstr>
      <vt:lpstr>Basic Coding</vt:lpstr>
      <vt:lpstr>PowerPoint Presentation</vt:lpstr>
      <vt:lpstr>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Basics</dc:title>
  <dc:creator>Elizaveta Dyskina</dc:creator>
  <cp:lastModifiedBy>Elizaveta Dyskina</cp:lastModifiedBy>
  <cp:revision>1</cp:revision>
  <dcterms:created xsi:type="dcterms:W3CDTF">2019-01-10T21:33:03Z</dcterms:created>
  <dcterms:modified xsi:type="dcterms:W3CDTF">2019-01-26T00:51:41Z</dcterms:modified>
</cp:coreProperties>
</file>